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97" r:id="rId2"/>
  </p:sldMasterIdLst>
  <p:notesMasterIdLst>
    <p:notesMasterId r:id="rId34"/>
  </p:notesMasterIdLst>
  <p:sldIdLst>
    <p:sldId id="374" r:id="rId3"/>
    <p:sldId id="403" r:id="rId4"/>
    <p:sldId id="404" r:id="rId5"/>
    <p:sldId id="405" r:id="rId6"/>
    <p:sldId id="406" r:id="rId7"/>
    <p:sldId id="422" r:id="rId8"/>
    <p:sldId id="423" r:id="rId9"/>
    <p:sldId id="424" r:id="rId10"/>
    <p:sldId id="410" r:id="rId11"/>
    <p:sldId id="425" r:id="rId12"/>
    <p:sldId id="426" r:id="rId13"/>
    <p:sldId id="413" r:id="rId14"/>
    <p:sldId id="427" r:id="rId15"/>
    <p:sldId id="414" r:id="rId16"/>
    <p:sldId id="415" r:id="rId17"/>
    <p:sldId id="416" r:id="rId18"/>
    <p:sldId id="417" r:id="rId19"/>
    <p:sldId id="418" r:id="rId20"/>
    <p:sldId id="419" r:id="rId21"/>
    <p:sldId id="384" r:id="rId22"/>
    <p:sldId id="376" r:id="rId23"/>
    <p:sldId id="377" r:id="rId24"/>
    <p:sldId id="378" r:id="rId25"/>
    <p:sldId id="379" r:id="rId26"/>
    <p:sldId id="380" r:id="rId27"/>
    <p:sldId id="385" r:id="rId28"/>
    <p:sldId id="382" r:id="rId29"/>
    <p:sldId id="383" r:id="rId30"/>
    <p:sldId id="381" r:id="rId31"/>
    <p:sldId id="420" r:id="rId32"/>
    <p:sldId id="421"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65" autoAdjust="0"/>
    <p:restoredTop sz="84875" autoAdjust="0"/>
  </p:normalViewPr>
  <p:slideViewPr>
    <p:cSldViewPr>
      <p:cViewPr varScale="1">
        <p:scale>
          <a:sx n="58" d="100"/>
          <a:sy n="58" d="100"/>
        </p:scale>
        <p:origin x="-1392" y="-84"/>
      </p:cViewPr>
      <p:guideLst>
        <p:guide orient="horz" pos="2160"/>
        <p:guide pos="2880"/>
      </p:guideLst>
    </p:cSldViewPr>
  </p:slideViewPr>
  <p:outlineViewPr>
    <p:cViewPr>
      <p:scale>
        <a:sx n="33" d="100"/>
        <a:sy n="33" d="100"/>
      </p:scale>
      <p:origin x="0" y="1090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16D8ADF6-9F5E-4361-BDDE-54149B53A6D3}" type="datetimeFigureOut">
              <a:rPr lang="en-US"/>
              <a:pPr>
                <a:defRPr/>
              </a:pPr>
              <a:t>5/11/2013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16EE0805-DBAC-4B27-818D-C23D0169BF5E}" type="slidenum">
              <a:rPr lang="en-US"/>
              <a:pPr>
                <a:defRPr/>
              </a:pPr>
              <a:t>‹#›</a:t>
            </a:fld>
            <a:endParaRPr lang="en-US"/>
          </a:p>
        </p:txBody>
      </p:sp>
    </p:spTree>
    <p:extLst>
      <p:ext uri="{BB962C8B-B14F-4D97-AF65-F5344CB8AC3E}">
        <p14:creationId xmlns:p14="http://schemas.microsoft.com/office/powerpoint/2010/main" val="1266182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Why we do what we do</a:t>
            </a:r>
          </a:p>
          <a:p>
            <a:pPr eaLnBrk="1" hangingPunct="1">
              <a:spcBef>
                <a:spcPct val="0"/>
              </a:spcBef>
            </a:pPr>
            <a:r>
              <a:rPr lang="en-US" smtClean="0"/>
              <a:t>Why does Pastor Sang keep asking us to build a website, plan social gatherings, plan retreats, develop a mission plan?</a:t>
            </a:r>
          </a:p>
          <a:p>
            <a:pPr eaLnBrk="1" hangingPunct="1">
              <a:spcBef>
                <a:spcPct val="0"/>
              </a:spcBef>
            </a:pPr>
            <a:r>
              <a:rPr lang="en-US" smtClean="0"/>
              <a:t>Am I a Pharisee too? What do I need to do to remain as God desires me to be?</a:t>
            </a:r>
          </a:p>
          <a:p>
            <a:pPr eaLnBrk="1" hangingPunct="1">
              <a:spcBef>
                <a:spcPct val="0"/>
              </a:spcBef>
            </a:pPr>
            <a:endParaRPr 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C61740A-151B-4730-932F-B1B2AFE8FB9E}" type="slidenum">
              <a:rPr lang="en-US" smtClean="0"/>
              <a:pPr eaLnBrk="1" hangingPunct="1"/>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EE0805-DBAC-4B27-818D-C23D0169BF5E}" type="slidenum">
              <a:rPr lang="en-US" smtClean="0"/>
              <a:pPr>
                <a:defRPr/>
              </a:pPr>
              <a:t>26</a:t>
            </a:fld>
            <a:endParaRPr lang="en-US"/>
          </a:p>
        </p:txBody>
      </p:sp>
    </p:spTree>
    <p:extLst>
      <p:ext uri="{BB962C8B-B14F-4D97-AF65-F5344CB8AC3E}">
        <p14:creationId xmlns:p14="http://schemas.microsoft.com/office/powerpoint/2010/main" val="21094218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Documents and Settings\ssur\Desktop\Stuff\to1another\Logo\Combined Logo (25Aug1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46575" y="5854700"/>
            <a:ext cx="471805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993F9393-B3B9-4BCD-9ADA-D05DE68FDD7E}" type="datetimeFigureOut">
              <a:rPr lang="en-US"/>
              <a:pPr>
                <a:defRPr/>
              </a:pPr>
              <a:t>5/11/2013</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F9DF49-B0F9-4079-9379-9C5359286C0D}" type="slidenum">
              <a:rPr lang="en-US"/>
              <a:pPr>
                <a:defRPr/>
              </a:pPr>
              <a:t>‹#›</a:t>
            </a:fld>
            <a:endParaRPr lang="en-US"/>
          </a:p>
        </p:txBody>
      </p:sp>
    </p:spTree>
    <p:extLst>
      <p:ext uri="{BB962C8B-B14F-4D97-AF65-F5344CB8AC3E}">
        <p14:creationId xmlns:p14="http://schemas.microsoft.com/office/powerpoint/2010/main" val="3218506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845D72A0-6BF8-4372-B0E5-932580B5009D}" type="datetimeFigureOut">
              <a:rPr lang="en-US"/>
              <a:pPr>
                <a:defRPr/>
              </a:pPr>
              <a:t>5/11/2013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BC5499-E815-4D30-AADA-186BAC03CCE8}" type="slidenum">
              <a:rPr lang="en-US"/>
              <a:pPr>
                <a:defRPr/>
              </a:pPr>
              <a:t>‹#›</a:t>
            </a:fld>
            <a:endParaRPr lang="en-US"/>
          </a:p>
        </p:txBody>
      </p:sp>
    </p:spTree>
    <p:extLst>
      <p:ext uri="{BB962C8B-B14F-4D97-AF65-F5344CB8AC3E}">
        <p14:creationId xmlns:p14="http://schemas.microsoft.com/office/powerpoint/2010/main" val="387927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762A7D-DD1A-47CE-9FE3-8FD4C39049E6}" type="datetimeFigureOut">
              <a:rPr lang="en-US" smtClean="0">
                <a:solidFill>
                  <a:prstClr val="black">
                    <a:tint val="75000"/>
                  </a:prstClr>
                </a:solidFill>
              </a:rPr>
              <a:pPr/>
              <a:t>5/11/2013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6F638E-FEB3-49EC-869B-9A5E7DBA43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7921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62A7D-DD1A-47CE-9FE3-8FD4C39049E6}" type="datetimeFigureOut">
              <a:rPr lang="en-US" smtClean="0">
                <a:solidFill>
                  <a:prstClr val="black">
                    <a:tint val="75000"/>
                  </a:prstClr>
                </a:solidFill>
              </a:rPr>
              <a:pPr/>
              <a:t>5/11/2013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6F638E-FEB3-49EC-869B-9A5E7DBA43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738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762A7D-DD1A-47CE-9FE3-8FD4C39049E6}" type="datetimeFigureOut">
              <a:rPr lang="en-US" smtClean="0">
                <a:solidFill>
                  <a:prstClr val="black">
                    <a:tint val="75000"/>
                  </a:prstClr>
                </a:solidFill>
              </a:rPr>
              <a:pPr/>
              <a:t>5/11/2013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6F638E-FEB3-49EC-869B-9A5E7DBA43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002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762A7D-DD1A-47CE-9FE3-8FD4C39049E6}" type="datetimeFigureOut">
              <a:rPr lang="en-US" smtClean="0">
                <a:solidFill>
                  <a:prstClr val="black">
                    <a:tint val="75000"/>
                  </a:prstClr>
                </a:solidFill>
              </a:rPr>
              <a:pPr/>
              <a:t>5/11/2013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6F638E-FEB3-49EC-869B-9A5E7DBA43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60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762A7D-DD1A-47CE-9FE3-8FD4C39049E6}" type="datetimeFigureOut">
              <a:rPr lang="en-US" smtClean="0">
                <a:solidFill>
                  <a:prstClr val="black">
                    <a:tint val="75000"/>
                  </a:prstClr>
                </a:solidFill>
              </a:rPr>
              <a:pPr/>
              <a:t>5/11/2013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36F638E-FEB3-49EC-869B-9A5E7DBA43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716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762A7D-DD1A-47CE-9FE3-8FD4C39049E6}" type="datetimeFigureOut">
              <a:rPr lang="en-US" smtClean="0">
                <a:solidFill>
                  <a:prstClr val="black">
                    <a:tint val="75000"/>
                  </a:prstClr>
                </a:solidFill>
              </a:rPr>
              <a:pPr/>
              <a:t>5/11/2013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36F638E-FEB3-49EC-869B-9A5E7DBA43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443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762A7D-DD1A-47CE-9FE3-8FD4C39049E6}" type="datetimeFigureOut">
              <a:rPr lang="en-US" smtClean="0">
                <a:solidFill>
                  <a:prstClr val="black">
                    <a:tint val="75000"/>
                  </a:prstClr>
                </a:solidFill>
              </a:rPr>
              <a:pPr/>
              <a:t>5/11/2013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36F638E-FEB3-49EC-869B-9A5E7DBA43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4045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762A7D-DD1A-47CE-9FE3-8FD4C39049E6}" type="datetimeFigureOut">
              <a:rPr lang="en-US" smtClean="0">
                <a:solidFill>
                  <a:prstClr val="black">
                    <a:tint val="75000"/>
                  </a:prstClr>
                </a:solidFill>
              </a:rPr>
              <a:pPr/>
              <a:t>5/11/2013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6F638E-FEB3-49EC-869B-9A5E7DBA43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489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762A7D-DD1A-47CE-9FE3-8FD4C39049E6}" type="datetimeFigureOut">
              <a:rPr lang="en-US" smtClean="0">
                <a:solidFill>
                  <a:prstClr val="black">
                    <a:tint val="75000"/>
                  </a:prstClr>
                </a:solidFill>
              </a:rPr>
              <a:pPr/>
              <a:t>5/11/2013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6F638E-FEB3-49EC-869B-9A5E7DBA43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364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46575" y="5854700"/>
            <a:ext cx="471805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 y="6096000"/>
            <a:ext cx="4114800" cy="685800"/>
          </a:xfrm>
        </p:spPr>
        <p:txBody>
          <a:bodyPr/>
          <a:lstStyle>
            <a:lvl1pPr>
              <a:defRPr baseline="0">
                <a:ea typeface="08서울남산체 EB" pitchFamily="18" charset="-127"/>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4000" baseline="0">
                <a:ea typeface="SD Piccaso-L" pitchFamily="18" charset="-127"/>
              </a:defRPr>
            </a:lvl1pPr>
            <a:lvl2pPr>
              <a:defRPr baseline="0">
                <a:ea typeface="SD Piccaso-L" pitchFamily="18" charset="-127"/>
              </a:defRPr>
            </a:lvl2pPr>
            <a:lvl3pPr>
              <a:defRPr baseline="0">
                <a:ea typeface="SD Piccaso-L" pitchFamily="18" charset="-127"/>
              </a:defRPr>
            </a:lvl3pPr>
            <a:lvl4pPr>
              <a:defRPr baseline="0">
                <a:ea typeface="SD Piccaso-L" pitchFamily="18" charset="-127"/>
              </a:defRPr>
            </a:lvl4pPr>
            <a:lvl5pPr>
              <a:defRPr baseline="0">
                <a:ea typeface="SD Piccaso-L" pitchFamily="18" charset="-127"/>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BB12ADE9-30A0-4F13-9B1E-68DB38EED77C}" type="datetimeFigureOut">
              <a:rPr lang="en-US"/>
              <a:pPr>
                <a:defRPr/>
              </a:pPr>
              <a:t>5/11/2013</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D23C63-D1B8-48A9-9AD3-4CDF99BB7541}" type="slidenum">
              <a:rPr lang="en-US"/>
              <a:pPr>
                <a:defRPr/>
              </a:pPr>
              <a:t>‹#›</a:t>
            </a:fld>
            <a:endParaRPr lang="en-US"/>
          </a:p>
        </p:txBody>
      </p:sp>
    </p:spTree>
    <p:extLst>
      <p:ext uri="{BB962C8B-B14F-4D97-AF65-F5344CB8AC3E}">
        <p14:creationId xmlns:p14="http://schemas.microsoft.com/office/powerpoint/2010/main" val="2797778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62A7D-DD1A-47CE-9FE3-8FD4C39049E6}" type="datetimeFigureOut">
              <a:rPr lang="en-US" smtClean="0">
                <a:solidFill>
                  <a:prstClr val="black">
                    <a:tint val="75000"/>
                  </a:prstClr>
                </a:solidFill>
              </a:rPr>
              <a:pPr/>
              <a:t>5/11/2013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6F638E-FEB3-49EC-869B-9A5E7DBA43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883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62A7D-DD1A-47CE-9FE3-8FD4C39049E6}" type="datetimeFigureOut">
              <a:rPr lang="en-US" smtClean="0">
                <a:solidFill>
                  <a:prstClr val="black">
                    <a:tint val="75000"/>
                  </a:prstClr>
                </a:solidFill>
              </a:rPr>
              <a:pPr/>
              <a:t>5/11/2013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6F638E-FEB3-49EC-869B-9A5E7DBA43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412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Documents and Settings\ssur\Desktop\Stuff\to1another\Logo\Combined Logo (25Aug1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46575" y="5854700"/>
            <a:ext cx="471805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4F7785F9-F454-42AF-BB63-58C37CC2BD65}" type="datetimeFigureOut">
              <a:rPr lang="en-US"/>
              <a:pPr>
                <a:defRPr/>
              </a:pPr>
              <a:t>5/11/2013</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D1DEDD-4547-472C-A5A2-7513EA70C294}" type="slidenum">
              <a:rPr lang="en-US"/>
              <a:pPr>
                <a:defRPr/>
              </a:pPr>
              <a:t>‹#›</a:t>
            </a:fld>
            <a:endParaRPr lang="en-US"/>
          </a:p>
        </p:txBody>
      </p:sp>
    </p:spTree>
    <p:extLst>
      <p:ext uri="{BB962C8B-B14F-4D97-AF65-F5344CB8AC3E}">
        <p14:creationId xmlns:p14="http://schemas.microsoft.com/office/powerpoint/2010/main" val="1630013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Documents and Settings\ssur\Desktop\Stuff\to1another\Logo\Combined Logo (25Aug1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46575" y="5854700"/>
            <a:ext cx="471805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F14DF5D0-ED5D-4F64-B8C5-11C4F86564F8}" type="datetimeFigureOut">
              <a:rPr lang="en-US"/>
              <a:pPr>
                <a:defRPr/>
              </a:pPr>
              <a:t>5/11/2013</a:t>
            </a:fld>
            <a:endParaRPr lang="en-US"/>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52A02467-EAC7-464A-A0F9-637F9B7E0623}" type="slidenum">
              <a:rPr lang="en-US"/>
              <a:pPr>
                <a:defRPr/>
              </a:pPr>
              <a:t>‹#›</a:t>
            </a:fld>
            <a:endParaRPr lang="en-US"/>
          </a:p>
        </p:txBody>
      </p:sp>
    </p:spTree>
    <p:extLst>
      <p:ext uri="{BB962C8B-B14F-4D97-AF65-F5344CB8AC3E}">
        <p14:creationId xmlns:p14="http://schemas.microsoft.com/office/powerpoint/2010/main" val="1683928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Documents and Settings\ssur\Desktop\Stuff\to1another\Logo\Combined Logo (25Aug1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46575" y="5854700"/>
            <a:ext cx="471805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D7FE91C5-BADE-4923-A56C-A3C0F5E423ED}" type="datetimeFigureOut">
              <a:rPr lang="en-US"/>
              <a:pPr>
                <a:defRPr/>
              </a:pPr>
              <a:t>5/11/2013</a:t>
            </a:fld>
            <a:endParaRPr lang="en-US"/>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985E7A77-47D0-40E3-86C9-AD7CADF1CC14}" type="slidenum">
              <a:rPr lang="en-US"/>
              <a:pPr>
                <a:defRPr/>
              </a:pPr>
              <a:t>‹#›</a:t>
            </a:fld>
            <a:endParaRPr lang="en-US"/>
          </a:p>
        </p:txBody>
      </p:sp>
    </p:spTree>
    <p:extLst>
      <p:ext uri="{BB962C8B-B14F-4D97-AF65-F5344CB8AC3E}">
        <p14:creationId xmlns:p14="http://schemas.microsoft.com/office/powerpoint/2010/main" val="4043011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C:\Documents and Settings\ssur\Desktop\Stuff\to1another\Logo\Logo (29Aug1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0" y="762000"/>
            <a:ext cx="298926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C:\Documents and Settings\ssur\Desktop\Stuff\to1another\Logo\Combined Logo (25Aug11).png"/>
          <p:cNvPicPr>
            <a:picLocks noChangeAspect="1" noChangeArrowheads="1"/>
          </p:cNvPicPr>
          <p:nvPr userDrawn="1"/>
        </p:nvPicPr>
        <p:blipFill>
          <a:blip r:embed="rId3">
            <a:extLst>
              <a:ext uri="{28A0092B-C50C-407E-A947-70E740481C1C}">
                <a14:useLocalDpi xmlns:a14="http://schemas.microsoft.com/office/drawing/2010/main" val="0"/>
              </a:ext>
            </a:extLst>
          </a:blip>
          <a:srcRect l="19308"/>
          <a:stretch>
            <a:fillRect/>
          </a:stretch>
        </p:blipFill>
        <p:spPr bwMode="auto">
          <a:xfrm>
            <a:off x="5257800" y="5854700"/>
            <a:ext cx="3806825"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947C0C1C-C6DF-46F0-ADA0-18E8C6BEF120}" type="datetimeFigureOut">
              <a:rPr lang="en-US"/>
              <a:pPr>
                <a:defRPr/>
              </a:pPr>
              <a:t>5/11/2013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33C517-AF38-4834-A9C4-E4D663AFF727}" type="slidenum">
              <a:rPr lang="en-US"/>
              <a:pPr>
                <a:defRPr/>
              </a:pPr>
              <a:t>‹#›</a:t>
            </a:fld>
            <a:endParaRPr lang="en-US"/>
          </a:p>
        </p:txBody>
      </p:sp>
    </p:spTree>
    <p:extLst>
      <p:ext uri="{BB962C8B-B14F-4D97-AF65-F5344CB8AC3E}">
        <p14:creationId xmlns:p14="http://schemas.microsoft.com/office/powerpoint/2010/main" val="3815256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C:\Documents and Settings\ssur\Desktop\Stuff\to1another\Logo\Combined Logo (25Aug1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46575" y="5854700"/>
            <a:ext cx="471805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47B6E640-6C59-452C-BC03-AD903DD49F77}" type="datetimeFigureOut">
              <a:rPr lang="en-US"/>
              <a:pPr>
                <a:defRPr/>
              </a:pPr>
              <a:t>5/11/2013</a:t>
            </a:fld>
            <a:endParaRPr lang="en-US"/>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E33E746-13AC-4DE4-AD64-765B43C93725}" type="slidenum">
              <a:rPr lang="en-US"/>
              <a:pPr>
                <a:defRPr/>
              </a:pPr>
              <a:t>‹#›</a:t>
            </a:fld>
            <a:endParaRPr lang="en-US"/>
          </a:p>
        </p:txBody>
      </p:sp>
    </p:spTree>
    <p:extLst>
      <p:ext uri="{BB962C8B-B14F-4D97-AF65-F5344CB8AC3E}">
        <p14:creationId xmlns:p14="http://schemas.microsoft.com/office/powerpoint/2010/main" val="4068743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C:\Documents and Settings\ssur\Desktop\Stuff\to1another\Logo\Combined Logo (25Aug1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46575" y="5854700"/>
            <a:ext cx="471805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A22F71F3-73CF-4FE7-84A5-1780B9603F94}" type="datetimeFigureOut">
              <a:rPr lang="en-US"/>
              <a:pPr>
                <a:defRPr/>
              </a:pPr>
              <a:t>5/11/2013</a:t>
            </a:fld>
            <a:endParaRPr lang="en-US"/>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F5D7B4CB-8A2B-4B49-8F12-22764452825B}" type="slidenum">
              <a:rPr lang="en-US"/>
              <a:pPr>
                <a:defRPr/>
              </a:pPr>
              <a:t>‹#›</a:t>
            </a:fld>
            <a:endParaRPr lang="en-US"/>
          </a:p>
        </p:txBody>
      </p:sp>
    </p:spTree>
    <p:extLst>
      <p:ext uri="{BB962C8B-B14F-4D97-AF65-F5344CB8AC3E}">
        <p14:creationId xmlns:p14="http://schemas.microsoft.com/office/powerpoint/2010/main" val="1240127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8803C9A2-9EF1-44BD-BD8F-B5DFB0054BAE}" type="datetimeFigureOut">
              <a:rPr lang="en-US"/>
              <a:pPr>
                <a:defRPr/>
              </a:pPr>
              <a:t>5/11/2013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FC61A8-5B3A-48B3-B6DB-4B127CA97A32}" type="slidenum">
              <a:rPr lang="en-US"/>
              <a:pPr>
                <a:defRPr/>
              </a:pPr>
              <a:t>‹#›</a:t>
            </a:fld>
            <a:endParaRPr lang="en-US"/>
          </a:p>
        </p:txBody>
      </p:sp>
    </p:spTree>
    <p:extLst>
      <p:ext uri="{BB962C8B-B14F-4D97-AF65-F5344CB8AC3E}">
        <p14:creationId xmlns:p14="http://schemas.microsoft.com/office/powerpoint/2010/main" val="3845986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99"/>
            </a:gs>
            <a:gs pos="100000">
              <a:schemeClr val="accent1">
                <a:tint val="23500"/>
                <a:satMod val="160000"/>
              </a:schemeClr>
            </a:gs>
          </a:gsLst>
          <a:lin ang="2700000" scaled="0"/>
          <a:tileRect/>
        </a:gradFill>
        <a:effectLst/>
      </p:bgPr>
    </p:bg>
    <p:spTree>
      <p:nvGrpSpPr>
        <p:cNvPr id="1" name=""/>
        <p:cNvGrpSpPr/>
        <p:nvPr/>
      </p:nvGrpSpPr>
      <p:grpSpPr>
        <a:xfrm>
          <a:off x="0" y="0"/>
          <a:ext cx="0" cy="0"/>
          <a:chOff x="0" y="0"/>
          <a:chExt cx="0" cy="0"/>
        </a:xfrm>
      </p:grpSpPr>
      <p:pic>
        <p:nvPicPr>
          <p:cNvPr id="1026" name="Picture 2" descr="C:\Documents and Settings\sur\Desktop\Stuff\Junk\To1Another Docs\2012\Background with verses to One Another.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152400" y="6096000"/>
            <a:ext cx="502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0" y="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23BD598-564E-489A-B8A4-9C9E0260A5E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Lst>
  <p:txStyles>
    <p:titleStyle>
      <a:lvl1pPr algn="l" rtl="0" eaLnBrk="0" fontAlgn="base" hangingPunct="0">
        <a:spcBef>
          <a:spcPct val="0"/>
        </a:spcBef>
        <a:spcAft>
          <a:spcPct val="0"/>
        </a:spcAft>
        <a:defRPr sz="2400" kern="1200">
          <a:solidFill>
            <a:schemeClr val="tx1"/>
          </a:solidFill>
          <a:latin typeface="Tempus Sans ITC" pitchFamily="82" charset="0"/>
          <a:ea typeface="+mj-ea"/>
          <a:cs typeface="+mj-cs"/>
        </a:defRPr>
      </a:lvl1pPr>
      <a:lvl2pPr algn="l" rtl="0" eaLnBrk="0" fontAlgn="base" hangingPunct="0">
        <a:spcBef>
          <a:spcPct val="0"/>
        </a:spcBef>
        <a:spcAft>
          <a:spcPct val="0"/>
        </a:spcAft>
        <a:defRPr sz="2400">
          <a:solidFill>
            <a:schemeClr val="tx1"/>
          </a:solidFill>
          <a:latin typeface="Tempus Sans ITC" pitchFamily="82" charset="0"/>
        </a:defRPr>
      </a:lvl2pPr>
      <a:lvl3pPr algn="l" rtl="0" eaLnBrk="0" fontAlgn="base" hangingPunct="0">
        <a:spcBef>
          <a:spcPct val="0"/>
        </a:spcBef>
        <a:spcAft>
          <a:spcPct val="0"/>
        </a:spcAft>
        <a:defRPr sz="2400">
          <a:solidFill>
            <a:schemeClr val="tx1"/>
          </a:solidFill>
          <a:latin typeface="Tempus Sans ITC" pitchFamily="82" charset="0"/>
        </a:defRPr>
      </a:lvl3pPr>
      <a:lvl4pPr algn="l" rtl="0" eaLnBrk="0" fontAlgn="base" hangingPunct="0">
        <a:spcBef>
          <a:spcPct val="0"/>
        </a:spcBef>
        <a:spcAft>
          <a:spcPct val="0"/>
        </a:spcAft>
        <a:defRPr sz="2400">
          <a:solidFill>
            <a:schemeClr val="tx1"/>
          </a:solidFill>
          <a:latin typeface="Tempus Sans ITC" pitchFamily="82" charset="0"/>
        </a:defRPr>
      </a:lvl4pPr>
      <a:lvl5pPr algn="l" rtl="0" eaLnBrk="0" fontAlgn="base" hangingPunct="0">
        <a:spcBef>
          <a:spcPct val="0"/>
        </a:spcBef>
        <a:spcAft>
          <a:spcPct val="0"/>
        </a:spcAft>
        <a:defRPr sz="2400">
          <a:solidFill>
            <a:schemeClr val="tx1"/>
          </a:solidFill>
          <a:latin typeface="Tempus Sans ITC" pitchFamily="82"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ctr" rtl="0" eaLnBrk="0" fontAlgn="base" hangingPunct="0">
        <a:spcBef>
          <a:spcPct val="20000"/>
        </a:spcBef>
        <a:spcAft>
          <a:spcPct val="0"/>
        </a:spcAft>
        <a:buFont typeface="Arial" charset="0"/>
        <a:buChar char="•"/>
        <a:defRPr sz="3200" kern="1200">
          <a:solidFill>
            <a:schemeClr val="tx1"/>
          </a:solidFill>
          <a:latin typeface="Tempus Sans ITC" pitchFamily="82" charset="0"/>
          <a:ea typeface="+mn-ea"/>
          <a:cs typeface="+mn-cs"/>
        </a:defRPr>
      </a:lvl1pPr>
      <a:lvl2pPr marL="742950" indent="-285750" algn="ctr" rtl="0" eaLnBrk="0" fontAlgn="base" hangingPunct="0">
        <a:spcBef>
          <a:spcPct val="20000"/>
        </a:spcBef>
        <a:spcAft>
          <a:spcPct val="0"/>
        </a:spcAft>
        <a:buFont typeface="Arial" charset="0"/>
        <a:buChar char="–"/>
        <a:defRPr sz="2800" kern="1200">
          <a:solidFill>
            <a:schemeClr val="tx1"/>
          </a:solidFill>
          <a:latin typeface="Tempus Sans ITC" pitchFamily="82" charset="0"/>
          <a:ea typeface="+mn-ea"/>
          <a:cs typeface="+mn-cs"/>
        </a:defRPr>
      </a:lvl2pPr>
      <a:lvl3pPr marL="1143000" indent="-228600" algn="ctr" rtl="0" eaLnBrk="0" fontAlgn="base" hangingPunct="0">
        <a:spcBef>
          <a:spcPct val="20000"/>
        </a:spcBef>
        <a:spcAft>
          <a:spcPct val="0"/>
        </a:spcAft>
        <a:buFont typeface="Arial" charset="0"/>
        <a:buChar char="•"/>
        <a:defRPr sz="2400" kern="1200">
          <a:solidFill>
            <a:schemeClr val="tx1"/>
          </a:solidFill>
          <a:latin typeface="Tempus Sans ITC" pitchFamily="82" charset="0"/>
          <a:ea typeface="+mn-ea"/>
          <a:cs typeface="+mn-cs"/>
        </a:defRPr>
      </a:lvl3pPr>
      <a:lvl4pPr marL="1600200" indent="-228600" algn="ctr" rtl="0" eaLnBrk="0" fontAlgn="base" hangingPunct="0">
        <a:spcBef>
          <a:spcPct val="20000"/>
        </a:spcBef>
        <a:spcAft>
          <a:spcPct val="0"/>
        </a:spcAft>
        <a:buFont typeface="Arial" charset="0"/>
        <a:buChar char="–"/>
        <a:defRPr sz="2000" kern="1200">
          <a:solidFill>
            <a:schemeClr val="tx1"/>
          </a:solidFill>
          <a:latin typeface="Tempus Sans ITC" pitchFamily="82" charset="0"/>
          <a:ea typeface="+mn-ea"/>
          <a:cs typeface="+mn-cs"/>
        </a:defRPr>
      </a:lvl4pPr>
      <a:lvl5pPr marL="2057400" indent="-228600" algn="ctr" rtl="0" eaLnBrk="0" fontAlgn="base" hangingPunct="0">
        <a:spcBef>
          <a:spcPct val="20000"/>
        </a:spcBef>
        <a:spcAft>
          <a:spcPct val="0"/>
        </a:spcAft>
        <a:buFont typeface="Arial" charset="0"/>
        <a:buChar char="»"/>
        <a:defRPr sz="2000" kern="1200">
          <a:solidFill>
            <a:schemeClr val="tx1"/>
          </a:solidFill>
          <a:latin typeface="Tempus Sans ITC" pitchFamily="8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E762A7D-DD1A-47CE-9FE3-8FD4C39049E6}" type="datetimeFigureOut">
              <a:rPr lang="en-US" smtClean="0">
                <a:solidFill>
                  <a:prstClr val="black">
                    <a:tint val="75000"/>
                  </a:prstClr>
                </a:solidFill>
                <a:latin typeface="Calibri"/>
                <a:cs typeface="+mn-cs"/>
              </a:rPr>
              <a:pPr fontAlgn="auto">
                <a:spcBef>
                  <a:spcPts val="0"/>
                </a:spcBef>
                <a:spcAft>
                  <a:spcPts val="0"/>
                </a:spcAft>
              </a:pPr>
              <a:t>5/11/2013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36F638E-FEB3-49EC-869B-9A5E7DBA4346}"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pic>
        <p:nvPicPr>
          <p:cNvPr id="7" name="Picture 2" descr="C:\Documents and Settings\ssur\Desktop\Stuff\to1another\Logo\Combined Logo (25Aug11).png"/>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r="86101"/>
          <a:stretch/>
        </p:blipFill>
        <p:spPr bwMode="auto">
          <a:xfrm>
            <a:off x="8382000" y="5854699"/>
            <a:ext cx="655731"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681208"/>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6"/>
          <p:cNvSpPr>
            <a:spLocks noGrp="1"/>
          </p:cNvSpPr>
          <p:nvPr>
            <p:ph idx="1"/>
          </p:nvPr>
        </p:nvSpPr>
        <p:spPr>
          <a:xfrm>
            <a:off x="0" y="685800"/>
            <a:ext cx="9144000" cy="3276600"/>
          </a:xfrm>
        </p:spPr>
        <p:txBody>
          <a:bodyPr/>
          <a:lstStyle/>
          <a:p>
            <a:pPr marL="1588" indent="-1588">
              <a:spcAft>
                <a:spcPts val="1600"/>
              </a:spcAft>
              <a:buFont typeface="Arial" charset="0"/>
              <a:buNone/>
            </a:pPr>
            <a:r>
              <a:rPr lang="en-US" sz="3600" smtClean="0">
                <a:solidFill>
                  <a:srgbClr val="0070C0"/>
                </a:solidFill>
                <a:latin typeface="Calibri" pitchFamily="34" charset="0"/>
                <a:ea typeface="08SeoulNamsan M"/>
              </a:rPr>
              <a:t>Leadership Meeting</a:t>
            </a:r>
          </a:p>
          <a:p>
            <a:pPr marL="1588" indent="-1588">
              <a:spcAft>
                <a:spcPts val="1600"/>
              </a:spcAft>
              <a:buFont typeface="Arial" charset="0"/>
              <a:buNone/>
            </a:pPr>
            <a:r>
              <a:rPr lang="en-US" sz="3600" smtClean="0">
                <a:solidFill>
                  <a:srgbClr val="0070C0"/>
                </a:solidFill>
                <a:latin typeface="Calibri" pitchFamily="34" charset="0"/>
                <a:ea typeface="08SeoulNamsan M"/>
              </a:rPr>
              <a:t>2013.05.11</a:t>
            </a:r>
            <a:endParaRPr lang="en-US" sz="2000" smtClean="0">
              <a:solidFill>
                <a:srgbClr val="0070C0"/>
              </a:solidFill>
              <a:latin typeface="Calibri" pitchFamily="34" charset="0"/>
              <a:ea typeface="08SeoulNamsan M"/>
            </a:endParaRPr>
          </a:p>
        </p:txBody>
      </p:sp>
      <p:sp>
        <p:nvSpPr>
          <p:cNvPr id="12291" name="Title 4"/>
          <p:cNvSpPr>
            <a:spLocks noGrp="1"/>
          </p:cNvSpPr>
          <p:nvPr>
            <p:ph type="title"/>
          </p:nvPr>
        </p:nvSpPr>
        <p:spPr/>
        <p:txBody>
          <a:bodyPr/>
          <a:lstStyle/>
          <a:p>
            <a:endParaRPr lang="en-US" smtClean="0">
              <a:latin typeface="Calibri" pitchFamily="34" charset="0"/>
              <a:ea typeface="08SeoulNamsan M"/>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9943" y="228600"/>
            <a:ext cx="7375737" cy="5693866"/>
          </a:xfrm>
          <a:prstGeom prst="rect">
            <a:avLst/>
          </a:prstGeom>
          <a:noFill/>
        </p:spPr>
        <p:txBody>
          <a:bodyPr wrap="none" rtlCol="0">
            <a:spAutoFit/>
          </a:bodyPr>
          <a:lstStyle/>
          <a:p>
            <a:pPr algn="ctr" fontAlgn="auto">
              <a:spcBef>
                <a:spcPts val="0"/>
              </a:spcBef>
              <a:spcAft>
                <a:spcPts val="0"/>
              </a:spcAft>
            </a:pPr>
            <a:r>
              <a:rPr lang="en-US" altLang="ko-KR" sz="7200" dirty="0" smtClean="0">
                <a:solidFill>
                  <a:prstClr val="white"/>
                </a:solidFill>
                <a:latin typeface="Calibri"/>
                <a:cs typeface="+mn-cs"/>
              </a:rPr>
              <a:t>Holy is the Lord</a:t>
            </a:r>
          </a:p>
          <a:p>
            <a:pPr algn="ctr" fontAlgn="auto">
              <a:spcBef>
                <a:spcPts val="0"/>
              </a:spcBef>
              <a:spcAft>
                <a:spcPts val="0"/>
              </a:spcAft>
            </a:pPr>
            <a:r>
              <a:rPr lang="en-US" sz="7200" dirty="0" smtClean="0">
                <a:solidFill>
                  <a:prstClr val="white"/>
                </a:solidFill>
                <a:latin typeface="Calibri"/>
                <a:cs typeface="+mn-cs"/>
              </a:rPr>
              <a:t>God ALMIGHTY</a:t>
            </a:r>
          </a:p>
          <a:p>
            <a:pPr algn="ctr" fontAlgn="auto">
              <a:spcBef>
                <a:spcPts val="0"/>
              </a:spcBef>
              <a:spcAft>
                <a:spcPts val="0"/>
              </a:spcAft>
            </a:pPr>
            <a:r>
              <a:rPr lang="ko-KR" altLang="en-US" sz="2800" dirty="0">
                <a:solidFill>
                  <a:prstClr val="white"/>
                </a:solidFill>
                <a:latin typeface="Calibri"/>
                <a:cs typeface="+mn-cs"/>
              </a:rPr>
              <a:t>위대하신 하나님은 </a:t>
            </a:r>
            <a:r>
              <a:rPr lang="ko-KR" altLang="en-US" sz="2800" dirty="0" smtClean="0">
                <a:solidFill>
                  <a:prstClr val="white"/>
                </a:solidFill>
                <a:latin typeface="Calibri"/>
                <a:cs typeface="+mn-cs"/>
              </a:rPr>
              <a:t>거룩하십니다</a:t>
            </a:r>
            <a:endParaRPr lang="en-US" altLang="ko-KR" sz="2800" dirty="0" smtClean="0">
              <a:solidFill>
                <a:prstClr val="white"/>
              </a:solidFill>
              <a:latin typeface="Calibri"/>
              <a:cs typeface="+mn-cs"/>
            </a:endParaRPr>
          </a:p>
          <a:p>
            <a:pPr algn="ctr" fontAlgn="auto">
              <a:spcBef>
                <a:spcPts val="0"/>
              </a:spcBef>
              <a:spcAft>
                <a:spcPts val="0"/>
              </a:spcAft>
            </a:pPr>
            <a:r>
              <a:rPr lang="en-US" sz="8000" dirty="0" smtClean="0">
                <a:solidFill>
                  <a:prstClr val="white"/>
                </a:solidFill>
                <a:latin typeface="Calibri"/>
                <a:cs typeface="+mn-cs"/>
              </a:rPr>
              <a:t>The </a:t>
            </a:r>
            <a:r>
              <a:rPr lang="en-US" sz="8000" dirty="0" smtClean="0">
                <a:solidFill>
                  <a:prstClr val="white"/>
                </a:solidFill>
                <a:latin typeface="Calibri"/>
                <a:cs typeface="+mn-cs"/>
              </a:rPr>
              <a:t>earth is filled</a:t>
            </a:r>
          </a:p>
          <a:p>
            <a:pPr algn="ctr" fontAlgn="auto">
              <a:spcBef>
                <a:spcPts val="0"/>
              </a:spcBef>
              <a:spcAft>
                <a:spcPts val="0"/>
              </a:spcAft>
            </a:pPr>
            <a:r>
              <a:rPr lang="en-US" sz="8000" dirty="0" smtClean="0">
                <a:solidFill>
                  <a:prstClr val="white"/>
                </a:solidFill>
                <a:latin typeface="Calibri"/>
                <a:cs typeface="+mn-cs"/>
              </a:rPr>
              <a:t>With His </a:t>
            </a:r>
            <a:r>
              <a:rPr lang="en-US" sz="8000" dirty="0" smtClean="0">
                <a:solidFill>
                  <a:prstClr val="white"/>
                </a:solidFill>
                <a:latin typeface="Calibri"/>
                <a:cs typeface="+mn-cs"/>
              </a:rPr>
              <a:t>glory</a:t>
            </a:r>
            <a:br>
              <a:rPr lang="en-US" sz="8000" dirty="0" smtClean="0">
                <a:solidFill>
                  <a:prstClr val="white"/>
                </a:solidFill>
                <a:latin typeface="Calibri"/>
                <a:cs typeface="+mn-cs"/>
              </a:rPr>
            </a:br>
            <a:r>
              <a:rPr lang="ko-KR" altLang="en-US" sz="2800" dirty="0">
                <a:solidFill>
                  <a:prstClr val="white"/>
                </a:solidFill>
                <a:latin typeface="Calibri"/>
              </a:rPr>
              <a:t>지구는 그의 영광으로 </a:t>
            </a:r>
            <a:r>
              <a:rPr lang="ko-KR" altLang="en-US" sz="2800" dirty="0" smtClean="0">
                <a:solidFill>
                  <a:prstClr val="white"/>
                </a:solidFill>
                <a:latin typeface="Calibri"/>
              </a:rPr>
              <a:t>가득차있습니다</a:t>
            </a:r>
            <a:endParaRPr lang="en-US" sz="8000" dirty="0">
              <a:solidFill>
                <a:prstClr val="white"/>
              </a:solidFill>
              <a:latin typeface="Calibri"/>
            </a:endParaRPr>
          </a:p>
        </p:txBody>
      </p:sp>
    </p:spTree>
    <p:extLst>
      <p:ext uri="{BB962C8B-B14F-4D97-AF65-F5344CB8AC3E}">
        <p14:creationId xmlns:p14="http://schemas.microsoft.com/office/powerpoint/2010/main" val="3667106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9943" y="228600"/>
            <a:ext cx="7375737" cy="5693866"/>
          </a:xfrm>
          <a:prstGeom prst="rect">
            <a:avLst/>
          </a:prstGeom>
          <a:noFill/>
        </p:spPr>
        <p:txBody>
          <a:bodyPr wrap="none" rtlCol="0">
            <a:spAutoFit/>
          </a:bodyPr>
          <a:lstStyle/>
          <a:p>
            <a:pPr algn="ctr" fontAlgn="auto">
              <a:spcBef>
                <a:spcPts val="0"/>
              </a:spcBef>
              <a:spcAft>
                <a:spcPts val="0"/>
              </a:spcAft>
            </a:pPr>
            <a:r>
              <a:rPr lang="en-US" altLang="ko-KR" sz="7200" dirty="0" smtClean="0">
                <a:solidFill>
                  <a:srgbClr val="FFFF00"/>
                </a:solidFill>
                <a:latin typeface="Calibri"/>
                <a:cs typeface="+mn-cs"/>
              </a:rPr>
              <a:t>Holy is the Lord</a:t>
            </a:r>
          </a:p>
          <a:p>
            <a:pPr algn="ctr" fontAlgn="auto">
              <a:spcBef>
                <a:spcPts val="0"/>
              </a:spcBef>
              <a:spcAft>
                <a:spcPts val="0"/>
              </a:spcAft>
            </a:pPr>
            <a:r>
              <a:rPr lang="en-US" sz="7200" dirty="0" smtClean="0">
                <a:solidFill>
                  <a:srgbClr val="FFFF00"/>
                </a:solidFill>
                <a:latin typeface="Calibri"/>
                <a:cs typeface="+mn-cs"/>
              </a:rPr>
              <a:t>God ALMIGHTY</a:t>
            </a:r>
          </a:p>
          <a:p>
            <a:pPr algn="ctr" fontAlgn="auto">
              <a:spcBef>
                <a:spcPts val="0"/>
              </a:spcBef>
              <a:spcAft>
                <a:spcPts val="0"/>
              </a:spcAft>
            </a:pPr>
            <a:r>
              <a:rPr lang="ko-KR" altLang="en-US" sz="2800" dirty="0">
                <a:solidFill>
                  <a:srgbClr val="FFFF00"/>
                </a:solidFill>
                <a:latin typeface="Calibri"/>
                <a:cs typeface="+mn-cs"/>
              </a:rPr>
              <a:t>위대하신 하나님은 </a:t>
            </a:r>
            <a:r>
              <a:rPr lang="ko-KR" altLang="en-US" sz="2800" dirty="0" smtClean="0">
                <a:solidFill>
                  <a:srgbClr val="FFFF00"/>
                </a:solidFill>
                <a:latin typeface="Calibri"/>
                <a:cs typeface="+mn-cs"/>
              </a:rPr>
              <a:t>거룩하십니다</a:t>
            </a:r>
            <a:endParaRPr lang="en-US" altLang="ko-KR" sz="2800" dirty="0" smtClean="0">
              <a:solidFill>
                <a:srgbClr val="FFFF00"/>
              </a:solidFill>
              <a:latin typeface="Calibri"/>
              <a:cs typeface="+mn-cs"/>
            </a:endParaRPr>
          </a:p>
          <a:p>
            <a:pPr algn="ctr" fontAlgn="auto">
              <a:spcBef>
                <a:spcPts val="0"/>
              </a:spcBef>
              <a:spcAft>
                <a:spcPts val="0"/>
              </a:spcAft>
            </a:pPr>
            <a:r>
              <a:rPr lang="en-US" sz="8000" dirty="0" smtClean="0">
                <a:solidFill>
                  <a:srgbClr val="FFFF00"/>
                </a:solidFill>
                <a:latin typeface="Calibri"/>
                <a:cs typeface="+mn-cs"/>
              </a:rPr>
              <a:t>The </a:t>
            </a:r>
            <a:r>
              <a:rPr lang="en-US" sz="8000" dirty="0" smtClean="0">
                <a:solidFill>
                  <a:srgbClr val="FFFF00"/>
                </a:solidFill>
                <a:latin typeface="Calibri"/>
                <a:cs typeface="+mn-cs"/>
              </a:rPr>
              <a:t>earth is filled</a:t>
            </a:r>
          </a:p>
          <a:p>
            <a:pPr algn="ctr" fontAlgn="auto">
              <a:spcBef>
                <a:spcPts val="0"/>
              </a:spcBef>
              <a:spcAft>
                <a:spcPts val="0"/>
              </a:spcAft>
            </a:pPr>
            <a:r>
              <a:rPr lang="en-US" sz="8000" dirty="0" smtClean="0">
                <a:solidFill>
                  <a:srgbClr val="FFFF00"/>
                </a:solidFill>
                <a:latin typeface="Calibri"/>
                <a:cs typeface="+mn-cs"/>
              </a:rPr>
              <a:t>With His </a:t>
            </a:r>
            <a:r>
              <a:rPr lang="en-US" sz="8000" dirty="0" smtClean="0">
                <a:solidFill>
                  <a:srgbClr val="FFFF00"/>
                </a:solidFill>
                <a:latin typeface="Calibri"/>
                <a:cs typeface="+mn-cs"/>
              </a:rPr>
              <a:t>glory</a:t>
            </a:r>
            <a:br>
              <a:rPr lang="en-US" sz="8000" dirty="0" smtClean="0">
                <a:solidFill>
                  <a:srgbClr val="FFFF00"/>
                </a:solidFill>
                <a:latin typeface="Calibri"/>
                <a:cs typeface="+mn-cs"/>
              </a:rPr>
            </a:br>
            <a:r>
              <a:rPr lang="ko-KR" altLang="en-US" sz="2800" dirty="0">
                <a:solidFill>
                  <a:srgbClr val="FFFF00"/>
                </a:solidFill>
                <a:latin typeface="Calibri"/>
              </a:rPr>
              <a:t>지구는 그의 영광으로 </a:t>
            </a:r>
            <a:r>
              <a:rPr lang="ko-KR" altLang="en-US" sz="2800" dirty="0" smtClean="0">
                <a:solidFill>
                  <a:srgbClr val="FFFF00"/>
                </a:solidFill>
                <a:latin typeface="Calibri"/>
              </a:rPr>
              <a:t>가득차있습니다</a:t>
            </a:r>
            <a:endParaRPr lang="en-US" sz="8000" dirty="0">
              <a:solidFill>
                <a:srgbClr val="FFFF00"/>
              </a:solidFill>
              <a:latin typeface="Calibri"/>
            </a:endParaRPr>
          </a:p>
        </p:txBody>
      </p:sp>
    </p:spTree>
    <p:extLst>
      <p:ext uri="{BB962C8B-B14F-4D97-AF65-F5344CB8AC3E}">
        <p14:creationId xmlns:p14="http://schemas.microsoft.com/office/powerpoint/2010/main" val="3102492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3319" y="228600"/>
            <a:ext cx="7088992" cy="5386090"/>
          </a:xfrm>
          <a:prstGeom prst="rect">
            <a:avLst/>
          </a:prstGeom>
          <a:noFill/>
        </p:spPr>
        <p:txBody>
          <a:bodyPr wrap="none" rtlCol="0">
            <a:spAutoFit/>
          </a:bodyPr>
          <a:lstStyle/>
          <a:p>
            <a:pPr algn="ctr" fontAlgn="auto">
              <a:spcBef>
                <a:spcPts val="0"/>
              </a:spcBef>
              <a:spcAft>
                <a:spcPts val="0"/>
              </a:spcAft>
            </a:pPr>
            <a:r>
              <a:rPr lang="en-US" altLang="ko-KR" sz="7200" dirty="0" smtClean="0">
                <a:solidFill>
                  <a:prstClr val="white"/>
                </a:solidFill>
                <a:latin typeface="Calibri"/>
                <a:cs typeface="+mn-cs"/>
              </a:rPr>
              <a:t>It’s rising up</a:t>
            </a:r>
          </a:p>
          <a:p>
            <a:pPr algn="ctr" fontAlgn="auto">
              <a:spcBef>
                <a:spcPts val="0"/>
              </a:spcBef>
              <a:spcAft>
                <a:spcPts val="0"/>
              </a:spcAft>
            </a:pPr>
            <a:r>
              <a:rPr lang="en-US" sz="7200" dirty="0" smtClean="0">
                <a:solidFill>
                  <a:prstClr val="white"/>
                </a:solidFill>
                <a:latin typeface="Calibri"/>
                <a:cs typeface="+mn-cs"/>
              </a:rPr>
              <a:t>All around</a:t>
            </a:r>
          </a:p>
          <a:p>
            <a:pPr algn="ctr" fontAlgn="auto">
              <a:spcBef>
                <a:spcPts val="0"/>
              </a:spcBef>
              <a:spcAft>
                <a:spcPts val="0"/>
              </a:spcAft>
            </a:pPr>
            <a:r>
              <a:rPr lang="ko-KR" altLang="en-US" sz="2800" dirty="0">
                <a:solidFill>
                  <a:prstClr val="white"/>
                </a:solidFill>
                <a:latin typeface="Calibri"/>
                <a:cs typeface="+mn-cs"/>
              </a:rPr>
              <a:t>그것은 자라고 온세상에 가득차 </a:t>
            </a:r>
            <a:r>
              <a:rPr lang="ko-KR" altLang="en-US" sz="2800" dirty="0" smtClean="0">
                <a:solidFill>
                  <a:prstClr val="white"/>
                </a:solidFill>
                <a:latin typeface="Calibri"/>
                <a:cs typeface="+mn-cs"/>
              </a:rPr>
              <a:t>있습니다</a:t>
            </a:r>
            <a:endParaRPr lang="en-US" sz="2800" dirty="0" smtClean="0">
              <a:solidFill>
                <a:prstClr val="white"/>
              </a:solidFill>
              <a:latin typeface="Calibri"/>
              <a:cs typeface="+mn-cs"/>
            </a:endParaRPr>
          </a:p>
          <a:p>
            <a:pPr algn="ctr" fontAlgn="auto">
              <a:spcBef>
                <a:spcPts val="0"/>
              </a:spcBef>
              <a:spcAft>
                <a:spcPts val="0"/>
              </a:spcAft>
            </a:pPr>
            <a:r>
              <a:rPr lang="en-US" sz="7200" dirty="0" smtClean="0">
                <a:solidFill>
                  <a:prstClr val="white"/>
                </a:solidFill>
                <a:latin typeface="Calibri"/>
                <a:cs typeface="+mn-cs"/>
              </a:rPr>
              <a:t>It’s the anthem of</a:t>
            </a:r>
          </a:p>
          <a:p>
            <a:pPr algn="ctr" fontAlgn="auto">
              <a:spcBef>
                <a:spcPts val="0"/>
              </a:spcBef>
              <a:spcAft>
                <a:spcPts val="0"/>
              </a:spcAft>
            </a:pPr>
            <a:r>
              <a:rPr lang="en-US" sz="7200" dirty="0" smtClean="0">
                <a:solidFill>
                  <a:prstClr val="white"/>
                </a:solidFill>
                <a:latin typeface="Calibri"/>
                <a:cs typeface="+mn-cs"/>
              </a:rPr>
              <a:t>The Lord’s </a:t>
            </a:r>
            <a:r>
              <a:rPr lang="en-US" sz="7200" dirty="0" smtClean="0">
                <a:solidFill>
                  <a:prstClr val="white"/>
                </a:solidFill>
                <a:latin typeface="Calibri"/>
                <a:cs typeface="+mn-cs"/>
              </a:rPr>
              <a:t>renown</a:t>
            </a:r>
          </a:p>
          <a:p>
            <a:pPr algn="ctr" fontAlgn="auto">
              <a:spcBef>
                <a:spcPts val="0"/>
              </a:spcBef>
              <a:spcAft>
                <a:spcPts val="0"/>
              </a:spcAft>
            </a:pPr>
            <a:r>
              <a:rPr lang="ko-KR" altLang="en-US" sz="2800" dirty="0">
                <a:solidFill>
                  <a:prstClr val="white"/>
                </a:solidFill>
                <a:latin typeface="Calibri"/>
              </a:rPr>
              <a:t>그것은 주님의 명성의 </a:t>
            </a:r>
            <a:r>
              <a:rPr lang="ko-KR" altLang="en-US" sz="2800" dirty="0" smtClean="0">
                <a:solidFill>
                  <a:prstClr val="white"/>
                </a:solidFill>
                <a:latin typeface="Calibri"/>
              </a:rPr>
              <a:t>성가입니다</a:t>
            </a:r>
            <a:endParaRPr lang="en-US" sz="2800" dirty="0" smtClean="0">
              <a:solidFill>
                <a:prstClr val="white"/>
              </a:solidFill>
              <a:latin typeface="Calibri"/>
              <a:cs typeface="+mn-cs"/>
            </a:endParaRPr>
          </a:p>
        </p:txBody>
      </p:sp>
    </p:spTree>
    <p:extLst>
      <p:ext uri="{BB962C8B-B14F-4D97-AF65-F5344CB8AC3E}">
        <p14:creationId xmlns:p14="http://schemas.microsoft.com/office/powerpoint/2010/main" val="893619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088" y="228600"/>
            <a:ext cx="7641451" cy="3970318"/>
          </a:xfrm>
          <a:prstGeom prst="rect">
            <a:avLst/>
          </a:prstGeom>
          <a:noFill/>
        </p:spPr>
        <p:txBody>
          <a:bodyPr wrap="none" rtlCol="0">
            <a:spAutoFit/>
          </a:bodyPr>
          <a:lstStyle/>
          <a:p>
            <a:pPr algn="ctr" fontAlgn="auto">
              <a:spcBef>
                <a:spcPts val="0"/>
              </a:spcBef>
              <a:spcAft>
                <a:spcPts val="0"/>
              </a:spcAft>
            </a:pPr>
            <a:r>
              <a:rPr lang="en-US" altLang="ko-KR" sz="7200" dirty="0" smtClean="0">
                <a:solidFill>
                  <a:prstClr val="white"/>
                </a:solidFill>
                <a:latin typeface="Calibri"/>
                <a:cs typeface="+mn-cs"/>
              </a:rPr>
              <a:t>Holy, Holy</a:t>
            </a:r>
          </a:p>
          <a:p>
            <a:pPr algn="ctr" fontAlgn="auto">
              <a:spcBef>
                <a:spcPts val="0"/>
              </a:spcBef>
              <a:spcAft>
                <a:spcPts val="0"/>
              </a:spcAft>
            </a:pPr>
            <a:r>
              <a:rPr lang="en-US" altLang="ko-KR" sz="7200" dirty="0" smtClean="0">
                <a:solidFill>
                  <a:prstClr val="white"/>
                </a:solidFill>
                <a:latin typeface="Calibri"/>
                <a:cs typeface="+mn-cs"/>
              </a:rPr>
              <a:t>is </a:t>
            </a:r>
            <a:r>
              <a:rPr lang="en-US" altLang="ko-KR" sz="7200" dirty="0">
                <a:solidFill>
                  <a:prstClr val="white"/>
                </a:solidFill>
                <a:latin typeface="Calibri"/>
                <a:cs typeface="+mn-cs"/>
              </a:rPr>
              <a:t>the Lord </a:t>
            </a:r>
            <a:r>
              <a:rPr lang="en-US" altLang="ko-KR" sz="7200" dirty="0" smtClean="0">
                <a:solidFill>
                  <a:prstClr val="white"/>
                </a:solidFill>
                <a:latin typeface="Calibri"/>
                <a:cs typeface="+mn-cs"/>
              </a:rPr>
              <a:t>Almighty</a:t>
            </a:r>
          </a:p>
          <a:p>
            <a:pPr algn="ctr" fontAlgn="auto">
              <a:spcBef>
                <a:spcPts val="0"/>
              </a:spcBef>
              <a:spcAft>
                <a:spcPts val="0"/>
              </a:spcAft>
            </a:pPr>
            <a:r>
              <a:rPr lang="en-US" altLang="ko-KR" sz="7200" dirty="0" smtClean="0">
                <a:solidFill>
                  <a:prstClr val="white"/>
                </a:solidFill>
                <a:latin typeface="Calibri"/>
                <a:cs typeface="+mn-cs"/>
              </a:rPr>
              <a:t>Holy </a:t>
            </a:r>
            <a:r>
              <a:rPr lang="en-US" altLang="ko-KR" sz="7200" dirty="0" err="1" smtClean="0">
                <a:solidFill>
                  <a:prstClr val="white"/>
                </a:solidFill>
                <a:latin typeface="Calibri"/>
                <a:cs typeface="+mn-cs"/>
              </a:rPr>
              <a:t>Holy</a:t>
            </a:r>
            <a:endParaRPr lang="en-US" altLang="ko-KR" sz="7200" dirty="0">
              <a:solidFill>
                <a:prstClr val="white"/>
              </a:solidFill>
              <a:latin typeface="Calibri"/>
              <a:cs typeface="+mn-cs"/>
            </a:endParaRPr>
          </a:p>
          <a:p>
            <a:pPr algn="ctr" fontAlgn="auto">
              <a:spcBef>
                <a:spcPts val="0"/>
              </a:spcBef>
              <a:spcAft>
                <a:spcPts val="0"/>
              </a:spcAft>
            </a:pPr>
            <a:r>
              <a:rPr lang="ko-KR" altLang="en-US" sz="2800" dirty="0" smtClean="0">
                <a:solidFill>
                  <a:prstClr val="white"/>
                </a:solidFill>
                <a:latin typeface="Calibri"/>
                <a:cs typeface="+mn-cs"/>
              </a:rPr>
              <a:t>거룩 거룩 위대하신 </a:t>
            </a:r>
            <a:r>
              <a:rPr lang="ko-KR" altLang="en-US" sz="2800" dirty="0">
                <a:solidFill>
                  <a:prstClr val="white"/>
                </a:solidFill>
                <a:latin typeface="Calibri"/>
                <a:cs typeface="+mn-cs"/>
              </a:rPr>
              <a:t>주님</a:t>
            </a:r>
            <a:r>
              <a:rPr lang="en-US" altLang="ko-KR" sz="2800" dirty="0">
                <a:solidFill>
                  <a:prstClr val="white"/>
                </a:solidFill>
                <a:latin typeface="Calibri"/>
                <a:cs typeface="+mn-cs"/>
              </a:rPr>
              <a:t>, </a:t>
            </a:r>
            <a:r>
              <a:rPr lang="ko-KR" altLang="en-US" sz="2800" dirty="0">
                <a:solidFill>
                  <a:prstClr val="white"/>
                </a:solidFill>
                <a:latin typeface="Calibri"/>
                <a:cs typeface="+mn-cs"/>
              </a:rPr>
              <a:t>거룩 </a:t>
            </a:r>
            <a:r>
              <a:rPr lang="ko-KR" altLang="en-US" sz="2800" dirty="0" smtClean="0">
                <a:solidFill>
                  <a:prstClr val="white"/>
                </a:solidFill>
                <a:latin typeface="Calibri"/>
                <a:cs typeface="+mn-cs"/>
              </a:rPr>
              <a:t>거룩</a:t>
            </a:r>
            <a:endParaRPr lang="en-US" altLang="ko-KR" sz="2800" dirty="0">
              <a:solidFill>
                <a:prstClr val="white"/>
              </a:solidFill>
              <a:latin typeface="Calibri"/>
              <a:cs typeface="+mn-cs"/>
            </a:endParaRPr>
          </a:p>
        </p:txBody>
      </p:sp>
    </p:spTree>
    <p:extLst>
      <p:ext uri="{BB962C8B-B14F-4D97-AF65-F5344CB8AC3E}">
        <p14:creationId xmlns:p14="http://schemas.microsoft.com/office/powerpoint/2010/main" val="3544013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8435" y="152400"/>
            <a:ext cx="6678752" cy="6555641"/>
          </a:xfrm>
          <a:prstGeom prst="rect">
            <a:avLst/>
          </a:prstGeom>
          <a:noFill/>
        </p:spPr>
        <p:txBody>
          <a:bodyPr wrap="none" rtlCol="0">
            <a:spAutoFit/>
          </a:bodyPr>
          <a:lstStyle/>
          <a:p>
            <a:pPr algn="ctr" fontAlgn="auto">
              <a:spcBef>
                <a:spcPts val="0"/>
              </a:spcBef>
              <a:spcAft>
                <a:spcPts val="0"/>
              </a:spcAft>
            </a:pPr>
            <a:r>
              <a:rPr lang="en-US" sz="6000" dirty="0" smtClean="0">
                <a:solidFill>
                  <a:prstClr val="white"/>
                </a:solidFill>
                <a:latin typeface="Calibri"/>
                <a:cs typeface="+mn-cs"/>
              </a:rPr>
              <a:t>You are my strength </a:t>
            </a:r>
          </a:p>
          <a:p>
            <a:pPr algn="ctr" fontAlgn="auto">
              <a:spcBef>
                <a:spcPts val="0"/>
              </a:spcBef>
              <a:spcAft>
                <a:spcPts val="0"/>
              </a:spcAft>
            </a:pPr>
            <a:r>
              <a:rPr lang="en-US" sz="6000" dirty="0" smtClean="0">
                <a:solidFill>
                  <a:prstClr val="white"/>
                </a:solidFill>
                <a:latin typeface="Calibri"/>
                <a:cs typeface="+mn-cs"/>
              </a:rPr>
              <a:t>when I am week</a:t>
            </a:r>
          </a:p>
          <a:p>
            <a:pPr algn="ctr" fontAlgn="auto">
              <a:spcBef>
                <a:spcPts val="0"/>
              </a:spcBef>
              <a:spcAft>
                <a:spcPts val="0"/>
              </a:spcAft>
            </a:pPr>
            <a:endParaRPr lang="en-US" sz="6000" dirty="0" smtClean="0">
              <a:solidFill>
                <a:prstClr val="white"/>
              </a:solidFill>
              <a:latin typeface="Calibri"/>
              <a:cs typeface="+mn-cs"/>
            </a:endParaRPr>
          </a:p>
          <a:p>
            <a:pPr algn="ctr" fontAlgn="auto">
              <a:spcBef>
                <a:spcPts val="0"/>
              </a:spcBef>
              <a:spcAft>
                <a:spcPts val="0"/>
              </a:spcAft>
            </a:pPr>
            <a:r>
              <a:rPr lang="en-US" sz="6000" dirty="0" smtClean="0">
                <a:solidFill>
                  <a:prstClr val="white"/>
                </a:solidFill>
                <a:latin typeface="Calibri"/>
                <a:cs typeface="+mn-cs"/>
              </a:rPr>
              <a:t>You are the treasure </a:t>
            </a:r>
          </a:p>
          <a:p>
            <a:pPr algn="ctr" fontAlgn="auto">
              <a:spcBef>
                <a:spcPts val="0"/>
              </a:spcBef>
              <a:spcAft>
                <a:spcPts val="0"/>
              </a:spcAft>
            </a:pPr>
            <a:r>
              <a:rPr lang="en-US" sz="6000" dirty="0" smtClean="0">
                <a:solidFill>
                  <a:prstClr val="white"/>
                </a:solidFill>
                <a:latin typeface="Calibri"/>
                <a:cs typeface="+mn-cs"/>
              </a:rPr>
              <a:t>that I seek</a:t>
            </a:r>
          </a:p>
          <a:p>
            <a:pPr algn="ctr" fontAlgn="auto">
              <a:spcBef>
                <a:spcPts val="0"/>
              </a:spcBef>
              <a:spcAft>
                <a:spcPts val="0"/>
              </a:spcAft>
            </a:pPr>
            <a:endParaRPr lang="en-US" sz="6000" dirty="0" smtClean="0">
              <a:solidFill>
                <a:prstClr val="white"/>
              </a:solidFill>
              <a:latin typeface="Calibri"/>
              <a:cs typeface="+mn-cs"/>
            </a:endParaRPr>
          </a:p>
          <a:p>
            <a:pPr algn="ctr" fontAlgn="auto">
              <a:spcBef>
                <a:spcPts val="0"/>
              </a:spcBef>
              <a:spcAft>
                <a:spcPts val="0"/>
              </a:spcAft>
            </a:pPr>
            <a:r>
              <a:rPr lang="en-US" sz="6000" dirty="0" smtClean="0">
                <a:solidFill>
                  <a:prstClr val="white"/>
                </a:solidFill>
                <a:latin typeface="Calibri"/>
                <a:cs typeface="+mn-cs"/>
              </a:rPr>
              <a:t>You are my all in all</a:t>
            </a:r>
            <a:endParaRPr lang="en-US" sz="6000" dirty="0">
              <a:solidFill>
                <a:prstClr val="white"/>
              </a:solidFill>
              <a:latin typeface="Calibri"/>
              <a:cs typeface="+mn-cs"/>
            </a:endParaRPr>
          </a:p>
        </p:txBody>
      </p:sp>
    </p:spTree>
    <p:extLst>
      <p:ext uri="{BB962C8B-B14F-4D97-AF65-F5344CB8AC3E}">
        <p14:creationId xmlns:p14="http://schemas.microsoft.com/office/powerpoint/2010/main" val="1188189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8408" y="149959"/>
            <a:ext cx="6340070" cy="6555641"/>
          </a:xfrm>
          <a:prstGeom prst="rect">
            <a:avLst/>
          </a:prstGeom>
          <a:noFill/>
        </p:spPr>
        <p:txBody>
          <a:bodyPr wrap="none" rtlCol="0">
            <a:spAutoFit/>
          </a:bodyPr>
          <a:lstStyle/>
          <a:p>
            <a:pPr algn="ctr" fontAlgn="auto">
              <a:spcBef>
                <a:spcPts val="0"/>
              </a:spcBef>
              <a:spcAft>
                <a:spcPts val="0"/>
              </a:spcAft>
            </a:pPr>
            <a:r>
              <a:rPr lang="en-US" sz="6000" dirty="0" smtClean="0">
                <a:solidFill>
                  <a:prstClr val="white"/>
                </a:solidFill>
                <a:latin typeface="Calibri"/>
                <a:cs typeface="+mn-cs"/>
              </a:rPr>
              <a:t>Seeking you as </a:t>
            </a:r>
          </a:p>
          <a:p>
            <a:pPr algn="ctr" fontAlgn="auto">
              <a:spcBef>
                <a:spcPts val="0"/>
              </a:spcBef>
              <a:spcAft>
                <a:spcPts val="0"/>
              </a:spcAft>
            </a:pPr>
            <a:r>
              <a:rPr lang="en-US" sz="6000" dirty="0" smtClean="0">
                <a:solidFill>
                  <a:prstClr val="white"/>
                </a:solidFill>
                <a:latin typeface="Calibri"/>
                <a:cs typeface="+mn-cs"/>
              </a:rPr>
              <a:t>a precious jewel</a:t>
            </a:r>
          </a:p>
          <a:p>
            <a:pPr algn="ctr" fontAlgn="auto">
              <a:spcBef>
                <a:spcPts val="0"/>
              </a:spcBef>
              <a:spcAft>
                <a:spcPts val="0"/>
              </a:spcAft>
            </a:pPr>
            <a:endParaRPr lang="en-US" sz="6000" dirty="0" smtClean="0">
              <a:solidFill>
                <a:prstClr val="white"/>
              </a:solidFill>
              <a:latin typeface="Calibri"/>
              <a:cs typeface="+mn-cs"/>
            </a:endParaRPr>
          </a:p>
          <a:p>
            <a:pPr algn="ctr" fontAlgn="auto">
              <a:spcBef>
                <a:spcPts val="0"/>
              </a:spcBef>
              <a:spcAft>
                <a:spcPts val="0"/>
              </a:spcAft>
            </a:pPr>
            <a:r>
              <a:rPr lang="en-US" sz="6000" dirty="0" smtClean="0">
                <a:solidFill>
                  <a:prstClr val="white"/>
                </a:solidFill>
                <a:latin typeface="Calibri"/>
                <a:cs typeface="+mn-cs"/>
              </a:rPr>
              <a:t>Lord to give up </a:t>
            </a:r>
          </a:p>
          <a:p>
            <a:pPr algn="ctr" fontAlgn="auto">
              <a:spcBef>
                <a:spcPts val="0"/>
              </a:spcBef>
              <a:spcAft>
                <a:spcPts val="0"/>
              </a:spcAft>
            </a:pPr>
            <a:r>
              <a:rPr lang="en-US" sz="6000" dirty="0" smtClean="0">
                <a:solidFill>
                  <a:prstClr val="white"/>
                </a:solidFill>
                <a:latin typeface="Calibri"/>
                <a:cs typeface="+mn-cs"/>
              </a:rPr>
              <a:t>I’d be a fool</a:t>
            </a:r>
          </a:p>
          <a:p>
            <a:pPr algn="ctr" fontAlgn="auto">
              <a:spcBef>
                <a:spcPts val="0"/>
              </a:spcBef>
              <a:spcAft>
                <a:spcPts val="0"/>
              </a:spcAft>
            </a:pPr>
            <a:endParaRPr lang="en-US" sz="6000" dirty="0" smtClean="0">
              <a:solidFill>
                <a:prstClr val="white"/>
              </a:solidFill>
              <a:latin typeface="Calibri"/>
              <a:cs typeface="+mn-cs"/>
            </a:endParaRPr>
          </a:p>
          <a:p>
            <a:pPr algn="ctr" fontAlgn="auto">
              <a:spcBef>
                <a:spcPts val="0"/>
              </a:spcBef>
              <a:spcAft>
                <a:spcPts val="0"/>
              </a:spcAft>
            </a:pPr>
            <a:r>
              <a:rPr lang="en-US" sz="6000" dirty="0" smtClean="0">
                <a:solidFill>
                  <a:prstClr val="white"/>
                </a:solidFill>
                <a:latin typeface="Calibri"/>
                <a:cs typeface="+mn-cs"/>
              </a:rPr>
              <a:t>You are my all in all </a:t>
            </a:r>
            <a:endParaRPr lang="en-US" sz="6000" dirty="0">
              <a:solidFill>
                <a:prstClr val="white"/>
              </a:solidFill>
              <a:latin typeface="Calibri"/>
              <a:cs typeface="+mn-cs"/>
            </a:endParaRPr>
          </a:p>
        </p:txBody>
      </p:sp>
    </p:spTree>
    <p:extLst>
      <p:ext uri="{BB962C8B-B14F-4D97-AF65-F5344CB8AC3E}">
        <p14:creationId xmlns:p14="http://schemas.microsoft.com/office/powerpoint/2010/main" val="2123432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6156" y="304800"/>
            <a:ext cx="7998280" cy="5632311"/>
          </a:xfrm>
          <a:prstGeom prst="rect">
            <a:avLst/>
          </a:prstGeom>
          <a:noFill/>
        </p:spPr>
        <p:txBody>
          <a:bodyPr wrap="none" rtlCol="0">
            <a:spAutoFit/>
          </a:bodyPr>
          <a:lstStyle/>
          <a:p>
            <a:pPr algn="ctr" fontAlgn="auto">
              <a:spcBef>
                <a:spcPts val="0"/>
              </a:spcBef>
              <a:spcAft>
                <a:spcPts val="0"/>
              </a:spcAft>
            </a:pPr>
            <a:r>
              <a:rPr lang="en-US" sz="7200" dirty="0" smtClean="0">
                <a:solidFill>
                  <a:prstClr val="white"/>
                </a:solidFill>
                <a:latin typeface="Calibri"/>
                <a:cs typeface="+mn-cs"/>
              </a:rPr>
              <a:t>Jesus, lamb  of God</a:t>
            </a:r>
          </a:p>
          <a:p>
            <a:pPr algn="ctr" fontAlgn="auto">
              <a:spcBef>
                <a:spcPts val="0"/>
              </a:spcBef>
              <a:spcAft>
                <a:spcPts val="0"/>
              </a:spcAft>
            </a:pPr>
            <a:r>
              <a:rPr lang="en-US" sz="7200" dirty="0" smtClean="0">
                <a:solidFill>
                  <a:prstClr val="white"/>
                </a:solidFill>
                <a:latin typeface="Calibri"/>
                <a:cs typeface="+mn-cs"/>
              </a:rPr>
              <a:t>Worthy is your name</a:t>
            </a:r>
          </a:p>
          <a:p>
            <a:pPr algn="ctr" fontAlgn="auto">
              <a:spcBef>
                <a:spcPts val="0"/>
              </a:spcBef>
              <a:spcAft>
                <a:spcPts val="0"/>
              </a:spcAft>
            </a:pPr>
            <a:endParaRPr lang="en-US" sz="7200" dirty="0">
              <a:solidFill>
                <a:prstClr val="white"/>
              </a:solidFill>
              <a:latin typeface="Calibri"/>
              <a:cs typeface="+mn-cs"/>
            </a:endParaRPr>
          </a:p>
          <a:p>
            <a:pPr algn="ctr" fontAlgn="auto">
              <a:spcBef>
                <a:spcPts val="0"/>
              </a:spcBef>
              <a:spcAft>
                <a:spcPts val="0"/>
              </a:spcAft>
            </a:pPr>
            <a:r>
              <a:rPr lang="en-US" sz="7200" dirty="0" smtClean="0">
                <a:solidFill>
                  <a:srgbClr val="FFFF00"/>
                </a:solidFill>
                <a:latin typeface="Calibri"/>
                <a:cs typeface="+mn-cs"/>
              </a:rPr>
              <a:t>Jesus, lamb of God</a:t>
            </a:r>
          </a:p>
          <a:p>
            <a:pPr algn="ctr" fontAlgn="auto">
              <a:spcBef>
                <a:spcPts val="0"/>
              </a:spcBef>
              <a:spcAft>
                <a:spcPts val="0"/>
              </a:spcAft>
            </a:pPr>
            <a:r>
              <a:rPr lang="en-US" sz="7200" dirty="0" smtClean="0">
                <a:solidFill>
                  <a:srgbClr val="FFFF00"/>
                </a:solidFill>
                <a:latin typeface="Calibri"/>
                <a:cs typeface="+mn-cs"/>
              </a:rPr>
              <a:t>Worthy is your name</a:t>
            </a:r>
          </a:p>
        </p:txBody>
      </p:sp>
    </p:spTree>
    <p:extLst>
      <p:ext uri="{BB962C8B-B14F-4D97-AF65-F5344CB8AC3E}">
        <p14:creationId xmlns:p14="http://schemas.microsoft.com/office/powerpoint/2010/main" val="747773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771" y="387489"/>
            <a:ext cx="7988084" cy="5632311"/>
          </a:xfrm>
          <a:prstGeom prst="rect">
            <a:avLst/>
          </a:prstGeom>
          <a:noFill/>
        </p:spPr>
        <p:txBody>
          <a:bodyPr wrap="none" rtlCol="0">
            <a:spAutoFit/>
          </a:bodyPr>
          <a:lstStyle/>
          <a:p>
            <a:pPr algn="ctr" fontAlgn="auto">
              <a:spcBef>
                <a:spcPts val="0"/>
              </a:spcBef>
              <a:spcAft>
                <a:spcPts val="0"/>
              </a:spcAft>
            </a:pPr>
            <a:r>
              <a:rPr lang="ko-KR" altLang="en-US" sz="7200" dirty="0" smtClean="0">
                <a:solidFill>
                  <a:prstClr val="white"/>
                </a:solidFill>
                <a:latin typeface="Calibri"/>
                <a:cs typeface="+mn-cs"/>
              </a:rPr>
              <a:t>십자가 죄사하셨네</a:t>
            </a:r>
            <a:endParaRPr lang="en-US" altLang="ko-KR" sz="7200" dirty="0" smtClean="0">
              <a:solidFill>
                <a:prstClr val="white"/>
              </a:solidFill>
              <a:latin typeface="Calibri"/>
              <a:cs typeface="+mn-cs"/>
            </a:endParaRPr>
          </a:p>
          <a:p>
            <a:pPr algn="ctr" fontAlgn="auto">
              <a:spcBef>
                <a:spcPts val="0"/>
              </a:spcBef>
              <a:spcAft>
                <a:spcPts val="0"/>
              </a:spcAft>
            </a:pPr>
            <a:endParaRPr lang="en-US" altLang="ko-KR" sz="7200" dirty="0" smtClean="0">
              <a:solidFill>
                <a:prstClr val="white"/>
              </a:solidFill>
              <a:latin typeface="Calibri"/>
              <a:cs typeface="+mn-cs"/>
            </a:endParaRPr>
          </a:p>
          <a:p>
            <a:pPr algn="ctr" fontAlgn="auto">
              <a:spcBef>
                <a:spcPts val="0"/>
              </a:spcBef>
              <a:spcAft>
                <a:spcPts val="0"/>
              </a:spcAft>
            </a:pPr>
            <a:r>
              <a:rPr lang="ko-KR" altLang="en-US" sz="7200" dirty="0" smtClean="0">
                <a:solidFill>
                  <a:prstClr val="white"/>
                </a:solidFill>
                <a:latin typeface="Calibri"/>
                <a:cs typeface="+mn-cs"/>
              </a:rPr>
              <a:t>주님의 이름 찬양해</a:t>
            </a:r>
            <a:endParaRPr lang="en-US" altLang="ko-KR" sz="7200" dirty="0" smtClean="0">
              <a:solidFill>
                <a:prstClr val="white"/>
              </a:solidFill>
              <a:latin typeface="Calibri"/>
              <a:cs typeface="+mn-cs"/>
            </a:endParaRPr>
          </a:p>
          <a:p>
            <a:pPr algn="ctr" fontAlgn="auto">
              <a:spcBef>
                <a:spcPts val="0"/>
              </a:spcBef>
              <a:spcAft>
                <a:spcPts val="0"/>
              </a:spcAft>
            </a:pPr>
            <a:endParaRPr lang="en-US" altLang="ko-KR" sz="7200" dirty="0" smtClean="0">
              <a:solidFill>
                <a:prstClr val="white"/>
              </a:solidFill>
              <a:latin typeface="Calibri"/>
              <a:cs typeface="+mn-cs"/>
            </a:endParaRPr>
          </a:p>
          <a:p>
            <a:pPr algn="ctr" fontAlgn="auto">
              <a:spcBef>
                <a:spcPts val="0"/>
              </a:spcBef>
              <a:spcAft>
                <a:spcPts val="0"/>
              </a:spcAft>
            </a:pPr>
            <a:r>
              <a:rPr lang="ko-KR" altLang="en-US" sz="7200" dirty="0" smtClean="0">
                <a:solidFill>
                  <a:prstClr val="white"/>
                </a:solidFill>
                <a:latin typeface="Calibri"/>
                <a:cs typeface="+mn-cs"/>
              </a:rPr>
              <a:t>주 나의 모든것</a:t>
            </a:r>
            <a:endParaRPr lang="en-US" sz="7200" dirty="0">
              <a:solidFill>
                <a:prstClr val="white"/>
              </a:solidFill>
              <a:latin typeface="Calibri"/>
              <a:cs typeface="+mn-cs"/>
            </a:endParaRPr>
          </a:p>
        </p:txBody>
      </p:sp>
    </p:spTree>
    <p:extLst>
      <p:ext uri="{BB962C8B-B14F-4D97-AF65-F5344CB8AC3E}">
        <p14:creationId xmlns:p14="http://schemas.microsoft.com/office/powerpoint/2010/main" val="3910963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771" y="463689"/>
            <a:ext cx="7988084" cy="5632311"/>
          </a:xfrm>
          <a:prstGeom prst="rect">
            <a:avLst/>
          </a:prstGeom>
          <a:noFill/>
        </p:spPr>
        <p:txBody>
          <a:bodyPr wrap="none" rtlCol="0">
            <a:spAutoFit/>
          </a:bodyPr>
          <a:lstStyle/>
          <a:p>
            <a:pPr algn="ctr" fontAlgn="auto">
              <a:spcBef>
                <a:spcPts val="0"/>
              </a:spcBef>
              <a:spcAft>
                <a:spcPts val="0"/>
              </a:spcAft>
            </a:pPr>
            <a:r>
              <a:rPr lang="ko-KR" altLang="en-US" sz="7200" dirty="0" smtClean="0">
                <a:solidFill>
                  <a:prstClr val="white"/>
                </a:solidFill>
                <a:latin typeface="Calibri"/>
                <a:cs typeface="+mn-cs"/>
              </a:rPr>
              <a:t>쓰러진 나를 세우고</a:t>
            </a:r>
            <a:endParaRPr lang="en-US" altLang="ko-KR" sz="7200" dirty="0" smtClean="0">
              <a:solidFill>
                <a:prstClr val="white"/>
              </a:solidFill>
              <a:latin typeface="Calibri"/>
              <a:cs typeface="+mn-cs"/>
            </a:endParaRPr>
          </a:p>
          <a:p>
            <a:pPr algn="ctr" fontAlgn="auto">
              <a:spcBef>
                <a:spcPts val="0"/>
              </a:spcBef>
              <a:spcAft>
                <a:spcPts val="0"/>
              </a:spcAft>
            </a:pPr>
            <a:endParaRPr lang="en-US" altLang="ko-KR" sz="7200" dirty="0" smtClean="0">
              <a:solidFill>
                <a:prstClr val="white"/>
              </a:solidFill>
              <a:latin typeface="Calibri"/>
              <a:cs typeface="+mn-cs"/>
            </a:endParaRPr>
          </a:p>
          <a:p>
            <a:pPr algn="ctr" fontAlgn="auto">
              <a:spcBef>
                <a:spcPts val="0"/>
              </a:spcBef>
              <a:spcAft>
                <a:spcPts val="0"/>
              </a:spcAft>
            </a:pPr>
            <a:r>
              <a:rPr lang="ko-KR" altLang="en-US" sz="7200" dirty="0" smtClean="0">
                <a:solidFill>
                  <a:prstClr val="white"/>
                </a:solidFill>
                <a:latin typeface="Calibri"/>
                <a:cs typeface="+mn-cs"/>
              </a:rPr>
              <a:t>나의 빈잔을 채우네</a:t>
            </a:r>
            <a:endParaRPr lang="en-US" altLang="ko-KR" sz="7200" dirty="0" smtClean="0">
              <a:solidFill>
                <a:prstClr val="white"/>
              </a:solidFill>
              <a:latin typeface="Calibri"/>
              <a:cs typeface="+mn-cs"/>
            </a:endParaRPr>
          </a:p>
          <a:p>
            <a:pPr algn="ctr" fontAlgn="auto">
              <a:spcBef>
                <a:spcPts val="0"/>
              </a:spcBef>
              <a:spcAft>
                <a:spcPts val="0"/>
              </a:spcAft>
            </a:pPr>
            <a:endParaRPr lang="en-US" altLang="ko-KR" sz="7200" dirty="0" smtClean="0">
              <a:solidFill>
                <a:prstClr val="white"/>
              </a:solidFill>
              <a:latin typeface="Calibri"/>
              <a:cs typeface="+mn-cs"/>
            </a:endParaRPr>
          </a:p>
          <a:p>
            <a:pPr algn="ctr" fontAlgn="auto">
              <a:spcBef>
                <a:spcPts val="0"/>
              </a:spcBef>
              <a:spcAft>
                <a:spcPts val="0"/>
              </a:spcAft>
            </a:pPr>
            <a:r>
              <a:rPr lang="ko-KR" altLang="en-US" sz="7200" dirty="0" smtClean="0">
                <a:solidFill>
                  <a:prstClr val="white"/>
                </a:solidFill>
                <a:latin typeface="Calibri"/>
                <a:cs typeface="+mn-cs"/>
              </a:rPr>
              <a:t>주 나의 모든것</a:t>
            </a:r>
            <a:endParaRPr lang="en-US" sz="7200" dirty="0">
              <a:solidFill>
                <a:prstClr val="white"/>
              </a:solidFill>
              <a:latin typeface="Calibri"/>
              <a:cs typeface="+mn-cs"/>
            </a:endParaRPr>
          </a:p>
        </p:txBody>
      </p:sp>
    </p:spTree>
    <p:extLst>
      <p:ext uri="{BB962C8B-B14F-4D97-AF65-F5344CB8AC3E}">
        <p14:creationId xmlns:p14="http://schemas.microsoft.com/office/powerpoint/2010/main" val="1933318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4459" y="228600"/>
            <a:ext cx="5546711" cy="6247864"/>
          </a:xfrm>
          <a:prstGeom prst="rect">
            <a:avLst/>
          </a:prstGeom>
          <a:noFill/>
        </p:spPr>
        <p:txBody>
          <a:bodyPr wrap="none" rtlCol="0">
            <a:spAutoFit/>
          </a:bodyPr>
          <a:lstStyle/>
          <a:p>
            <a:pPr algn="ctr" fontAlgn="auto">
              <a:spcBef>
                <a:spcPts val="0"/>
              </a:spcBef>
              <a:spcAft>
                <a:spcPts val="0"/>
              </a:spcAft>
            </a:pPr>
            <a:r>
              <a:rPr lang="ko-KR" altLang="en-US" sz="8000" dirty="0" smtClean="0">
                <a:solidFill>
                  <a:prstClr val="white"/>
                </a:solidFill>
                <a:latin typeface="Calibri"/>
                <a:cs typeface="+mn-cs"/>
              </a:rPr>
              <a:t>예수 어린양</a:t>
            </a:r>
            <a:endParaRPr lang="en-US" altLang="ko-KR" sz="8000" dirty="0" smtClean="0">
              <a:solidFill>
                <a:prstClr val="white"/>
              </a:solidFill>
              <a:latin typeface="Calibri"/>
              <a:cs typeface="+mn-cs"/>
            </a:endParaRPr>
          </a:p>
          <a:p>
            <a:pPr algn="ctr" fontAlgn="auto">
              <a:spcBef>
                <a:spcPts val="0"/>
              </a:spcBef>
              <a:spcAft>
                <a:spcPts val="0"/>
              </a:spcAft>
            </a:pPr>
            <a:r>
              <a:rPr lang="ko-KR" altLang="en-US" sz="8000" dirty="0" smtClean="0">
                <a:solidFill>
                  <a:prstClr val="white"/>
                </a:solidFill>
                <a:latin typeface="Calibri"/>
                <a:cs typeface="+mn-cs"/>
              </a:rPr>
              <a:t>존귀한 이름</a:t>
            </a:r>
            <a:endParaRPr lang="en-US" altLang="ko-KR" sz="8000" dirty="0" smtClean="0">
              <a:solidFill>
                <a:prstClr val="white"/>
              </a:solidFill>
              <a:latin typeface="Calibri"/>
              <a:cs typeface="+mn-cs"/>
            </a:endParaRPr>
          </a:p>
          <a:p>
            <a:pPr algn="ctr" fontAlgn="auto">
              <a:spcBef>
                <a:spcPts val="0"/>
              </a:spcBef>
              <a:spcAft>
                <a:spcPts val="0"/>
              </a:spcAft>
            </a:pPr>
            <a:endParaRPr lang="en-US" sz="8000" dirty="0" smtClean="0">
              <a:solidFill>
                <a:prstClr val="white"/>
              </a:solidFill>
              <a:latin typeface="Calibri"/>
              <a:cs typeface="+mn-cs"/>
            </a:endParaRPr>
          </a:p>
          <a:p>
            <a:pPr algn="ctr" fontAlgn="auto">
              <a:spcBef>
                <a:spcPts val="0"/>
              </a:spcBef>
              <a:spcAft>
                <a:spcPts val="0"/>
              </a:spcAft>
            </a:pPr>
            <a:r>
              <a:rPr lang="ko-KR" altLang="en-US" sz="8000" dirty="0" smtClean="0">
                <a:solidFill>
                  <a:srgbClr val="FFFF00"/>
                </a:solidFill>
                <a:latin typeface="Calibri"/>
                <a:cs typeface="+mn-cs"/>
              </a:rPr>
              <a:t>예수 어린양</a:t>
            </a:r>
            <a:endParaRPr lang="en-US" altLang="ko-KR" sz="8000" dirty="0" smtClean="0">
              <a:solidFill>
                <a:srgbClr val="FFFF00"/>
              </a:solidFill>
              <a:latin typeface="Calibri"/>
              <a:cs typeface="+mn-cs"/>
            </a:endParaRPr>
          </a:p>
          <a:p>
            <a:pPr algn="ctr" fontAlgn="auto">
              <a:spcBef>
                <a:spcPts val="0"/>
              </a:spcBef>
              <a:spcAft>
                <a:spcPts val="0"/>
              </a:spcAft>
            </a:pPr>
            <a:r>
              <a:rPr lang="ko-KR" altLang="en-US" sz="8000" dirty="0" smtClean="0">
                <a:solidFill>
                  <a:srgbClr val="FFFF00"/>
                </a:solidFill>
                <a:latin typeface="Calibri"/>
                <a:cs typeface="+mn-cs"/>
              </a:rPr>
              <a:t>존귀한 이름</a:t>
            </a:r>
            <a:endParaRPr lang="en-US" sz="8000" dirty="0">
              <a:solidFill>
                <a:srgbClr val="FFFF00"/>
              </a:solidFill>
              <a:latin typeface="Calibri"/>
              <a:cs typeface="+mn-cs"/>
            </a:endParaRPr>
          </a:p>
        </p:txBody>
      </p:sp>
    </p:spTree>
    <p:extLst>
      <p:ext uri="{BB962C8B-B14F-4D97-AF65-F5344CB8AC3E}">
        <p14:creationId xmlns:p14="http://schemas.microsoft.com/office/powerpoint/2010/main" val="1299982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4914" y="228600"/>
            <a:ext cx="7625806" cy="5693866"/>
          </a:xfrm>
          <a:prstGeom prst="rect">
            <a:avLst/>
          </a:prstGeom>
          <a:noFill/>
        </p:spPr>
        <p:txBody>
          <a:bodyPr wrap="none" rtlCol="0">
            <a:spAutoFit/>
          </a:bodyPr>
          <a:lstStyle/>
          <a:p>
            <a:pPr algn="ctr" fontAlgn="auto">
              <a:spcBef>
                <a:spcPts val="0"/>
              </a:spcBef>
              <a:spcAft>
                <a:spcPts val="2400"/>
              </a:spcAft>
            </a:pPr>
            <a:r>
              <a:rPr lang="en-US" sz="7200" dirty="0" smtClean="0">
                <a:solidFill>
                  <a:prstClr val="white"/>
                </a:solidFill>
                <a:latin typeface="Calibri"/>
                <a:cs typeface="+mn-cs"/>
              </a:rPr>
              <a:t>We stand and </a:t>
            </a:r>
            <a:r>
              <a:rPr lang="en-US" sz="7200" dirty="0" smtClean="0">
                <a:solidFill>
                  <a:prstClr val="white"/>
                </a:solidFill>
                <a:latin typeface="Calibri"/>
                <a:cs typeface="+mn-cs"/>
              </a:rPr>
              <a:t/>
            </a:r>
            <a:br>
              <a:rPr lang="en-US" sz="7200" dirty="0" smtClean="0">
                <a:solidFill>
                  <a:prstClr val="white"/>
                </a:solidFill>
                <a:latin typeface="Calibri"/>
                <a:cs typeface="+mn-cs"/>
              </a:rPr>
            </a:br>
            <a:r>
              <a:rPr lang="en-US" sz="7200" dirty="0" smtClean="0">
                <a:solidFill>
                  <a:prstClr val="white"/>
                </a:solidFill>
                <a:latin typeface="Calibri"/>
                <a:cs typeface="+mn-cs"/>
              </a:rPr>
              <a:t>lift </a:t>
            </a:r>
            <a:r>
              <a:rPr lang="en-US" sz="7200" dirty="0" smtClean="0">
                <a:solidFill>
                  <a:prstClr val="white"/>
                </a:solidFill>
                <a:latin typeface="Calibri"/>
                <a:cs typeface="+mn-cs"/>
              </a:rPr>
              <a:t>up our </a:t>
            </a:r>
            <a:r>
              <a:rPr lang="en-US" sz="7200" dirty="0" smtClean="0">
                <a:solidFill>
                  <a:prstClr val="white"/>
                </a:solidFill>
                <a:latin typeface="Calibri"/>
                <a:cs typeface="+mn-cs"/>
              </a:rPr>
              <a:t>hands</a:t>
            </a:r>
            <a:br>
              <a:rPr lang="en-US" sz="7200" dirty="0" smtClean="0">
                <a:solidFill>
                  <a:prstClr val="white"/>
                </a:solidFill>
                <a:latin typeface="Calibri"/>
                <a:cs typeface="+mn-cs"/>
              </a:rPr>
            </a:br>
            <a:r>
              <a:rPr lang="ko-KR" altLang="en-US" sz="2800" dirty="0">
                <a:solidFill>
                  <a:prstClr val="white"/>
                </a:solidFill>
                <a:latin typeface="Calibri"/>
              </a:rPr>
              <a:t>우리들은 일어나서 손을 들어올립니다</a:t>
            </a:r>
            <a:endParaRPr lang="en-US" sz="8000" dirty="0" smtClean="0">
              <a:solidFill>
                <a:prstClr val="white"/>
              </a:solidFill>
              <a:latin typeface="Calibri"/>
              <a:cs typeface="+mn-cs"/>
            </a:endParaRPr>
          </a:p>
          <a:p>
            <a:pPr algn="ctr" fontAlgn="auto">
              <a:spcBef>
                <a:spcPts val="0"/>
              </a:spcBef>
              <a:spcAft>
                <a:spcPts val="2400"/>
              </a:spcAft>
            </a:pPr>
            <a:r>
              <a:rPr lang="en-US" sz="7200" dirty="0" smtClean="0">
                <a:solidFill>
                  <a:prstClr val="white"/>
                </a:solidFill>
                <a:latin typeface="Calibri"/>
                <a:cs typeface="+mn-cs"/>
              </a:rPr>
              <a:t>For </a:t>
            </a:r>
            <a:r>
              <a:rPr lang="en-US" sz="7200" dirty="0" smtClean="0">
                <a:solidFill>
                  <a:prstClr val="white"/>
                </a:solidFill>
                <a:latin typeface="Calibri"/>
                <a:cs typeface="+mn-cs"/>
              </a:rPr>
              <a:t>the joy of </a:t>
            </a:r>
            <a:r>
              <a:rPr lang="en-US" sz="7200" dirty="0" smtClean="0">
                <a:solidFill>
                  <a:prstClr val="white"/>
                </a:solidFill>
                <a:latin typeface="Calibri"/>
                <a:cs typeface="+mn-cs"/>
              </a:rPr>
              <a:t>the</a:t>
            </a:r>
            <a:br>
              <a:rPr lang="en-US" sz="7200" dirty="0" smtClean="0">
                <a:solidFill>
                  <a:prstClr val="white"/>
                </a:solidFill>
                <a:latin typeface="Calibri"/>
                <a:cs typeface="+mn-cs"/>
              </a:rPr>
            </a:br>
            <a:r>
              <a:rPr lang="en-US" sz="7200" dirty="0" smtClean="0">
                <a:solidFill>
                  <a:prstClr val="white"/>
                </a:solidFill>
                <a:latin typeface="Calibri"/>
                <a:cs typeface="+mn-cs"/>
              </a:rPr>
              <a:t>Lord </a:t>
            </a:r>
            <a:r>
              <a:rPr lang="en-US" sz="7200" dirty="0" smtClean="0">
                <a:solidFill>
                  <a:prstClr val="white"/>
                </a:solidFill>
                <a:latin typeface="Calibri"/>
                <a:cs typeface="+mn-cs"/>
              </a:rPr>
              <a:t>is our </a:t>
            </a:r>
            <a:r>
              <a:rPr lang="en-US" sz="7200" dirty="0" smtClean="0">
                <a:solidFill>
                  <a:prstClr val="white"/>
                </a:solidFill>
                <a:latin typeface="Calibri"/>
                <a:cs typeface="+mn-cs"/>
              </a:rPr>
              <a:t>strength</a:t>
            </a:r>
            <a:br>
              <a:rPr lang="en-US" sz="7200" dirty="0" smtClean="0">
                <a:solidFill>
                  <a:prstClr val="white"/>
                </a:solidFill>
                <a:latin typeface="Calibri"/>
                <a:cs typeface="+mn-cs"/>
              </a:rPr>
            </a:br>
            <a:r>
              <a:rPr lang="ko-KR" altLang="en-US" sz="2800" dirty="0" smtClean="0">
                <a:solidFill>
                  <a:prstClr val="white"/>
                </a:solidFill>
                <a:latin typeface="Calibri"/>
                <a:cs typeface="+mn-cs"/>
              </a:rPr>
              <a:t>우리들의 </a:t>
            </a:r>
            <a:r>
              <a:rPr lang="ko-KR" altLang="en-US" sz="2800" dirty="0">
                <a:solidFill>
                  <a:prstClr val="white"/>
                </a:solidFill>
                <a:latin typeface="Calibri"/>
                <a:cs typeface="+mn-cs"/>
              </a:rPr>
              <a:t>힘은 주님의 기쁨 위해 </a:t>
            </a:r>
            <a:r>
              <a:rPr lang="ko-KR" altLang="en-US" sz="2800" dirty="0" smtClean="0">
                <a:solidFill>
                  <a:prstClr val="white"/>
                </a:solidFill>
                <a:latin typeface="Calibri"/>
                <a:cs typeface="+mn-cs"/>
              </a:rPr>
              <a:t>있습니다</a:t>
            </a:r>
            <a:endParaRPr lang="en-US" sz="2800" dirty="0">
              <a:solidFill>
                <a:prstClr val="white"/>
              </a:solidFill>
              <a:latin typeface="Calibri"/>
              <a:cs typeface="+mn-cs"/>
            </a:endParaRPr>
          </a:p>
        </p:txBody>
      </p:sp>
    </p:spTree>
    <p:extLst>
      <p:ext uri="{BB962C8B-B14F-4D97-AF65-F5344CB8AC3E}">
        <p14:creationId xmlns:p14="http://schemas.microsoft.com/office/powerpoint/2010/main" val="763077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smtClean="0">
              <a:latin typeface="08SeoulNamsan M" pitchFamily="18" charset="-127"/>
              <a:ea typeface="08SeoulNamsan M" pitchFamily="18" charset="-127"/>
            </a:endParaRPr>
          </a:p>
        </p:txBody>
      </p:sp>
      <p:sp>
        <p:nvSpPr>
          <p:cNvPr id="14339" name="Content Placeholder 2"/>
          <p:cNvSpPr>
            <a:spLocks noGrp="1"/>
          </p:cNvSpPr>
          <p:nvPr>
            <p:ph idx="1"/>
          </p:nvPr>
        </p:nvSpPr>
        <p:spPr>
          <a:xfrm>
            <a:off x="533400" y="609600"/>
            <a:ext cx="8610600" cy="5181600"/>
          </a:xfrm>
        </p:spPr>
        <p:txBody>
          <a:bodyPr anchor="t"/>
          <a:lstStyle/>
          <a:p>
            <a:pPr algn="l">
              <a:buFont typeface="Arial" charset="0"/>
              <a:buNone/>
            </a:pPr>
            <a:r>
              <a:rPr lang="en-US" sz="2000" b="1" dirty="0" smtClean="0">
                <a:latin typeface="Calibri" pitchFamily="34" charset="0"/>
                <a:ea typeface="08SeoulNamsan M" pitchFamily="18" charset="-127"/>
              </a:rPr>
              <a:t>Eldership (</a:t>
            </a:r>
            <a:r>
              <a:rPr lang="ko-KR" altLang="en-US" sz="2000" b="1" dirty="0" smtClean="0">
                <a:latin typeface="Calibri" pitchFamily="34" charset="0"/>
                <a:ea typeface="08SeoulNamsan M" pitchFamily="18" charset="-127"/>
              </a:rPr>
              <a:t>장로의 권리</a:t>
            </a:r>
            <a:r>
              <a:rPr lang="en-US" altLang="ko-KR" sz="2000" b="1" dirty="0" smtClean="0">
                <a:latin typeface="Calibri" pitchFamily="34" charset="0"/>
                <a:ea typeface="08SeoulNamsan M" pitchFamily="18" charset="-127"/>
              </a:rPr>
              <a:t>)</a:t>
            </a:r>
          </a:p>
          <a:p>
            <a:pPr algn="l">
              <a:buFont typeface="Arial" charset="0"/>
              <a:buNone/>
            </a:pPr>
            <a:r>
              <a:rPr lang="en-US" altLang="ko-KR" sz="2000" dirty="0" smtClean="0">
                <a:latin typeface="Calibri" pitchFamily="34" charset="0"/>
                <a:ea typeface="08SeoulNamsan M" pitchFamily="18" charset="-127"/>
              </a:rPr>
              <a:t>-	</a:t>
            </a:r>
            <a:r>
              <a:rPr lang="en-US" sz="2000" dirty="0" smtClean="0">
                <a:latin typeface="Calibri" pitchFamily="34" charset="0"/>
                <a:ea typeface="08SeoulNamsan M" pitchFamily="18" charset="-127"/>
              </a:rPr>
              <a:t>Diligent students of Scriptures (</a:t>
            </a:r>
            <a:r>
              <a:rPr lang="ko-KR" altLang="en-US" sz="2000" dirty="0" smtClean="0">
                <a:latin typeface="Calibri" pitchFamily="34" charset="0"/>
                <a:ea typeface="08SeoulNamsan M" pitchFamily="18" charset="-127"/>
              </a:rPr>
              <a:t>성경을근면하게 공부하는 자들</a:t>
            </a:r>
            <a:r>
              <a:rPr lang="en-US" altLang="ko-KR" sz="2000" dirty="0" smtClean="0">
                <a:latin typeface="Calibri" pitchFamily="34" charset="0"/>
                <a:ea typeface="08SeoulNamsan M" pitchFamily="18" charset="-127"/>
              </a:rPr>
              <a:t>)</a:t>
            </a:r>
          </a:p>
          <a:p>
            <a:pPr algn="l">
              <a:buFont typeface="Arial" charset="0"/>
              <a:buNone/>
            </a:pPr>
            <a:r>
              <a:rPr lang="en-US" altLang="ko-KR" sz="2000" dirty="0" smtClean="0">
                <a:latin typeface="Calibri" pitchFamily="34" charset="0"/>
                <a:ea typeface="08SeoulNamsan M" pitchFamily="18" charset="-127"/>
              </a:rPr>
              <a:t>-	</a:t>
            </a:r>
            <a:r>
              <a:rPr lang="en-US" sz="2000" dirty="0" smtClean="0">
                <a:latin typeface="Calibri" pitchFamily="34" charset="0"/>
                <a:ea typeface="08SeoulNamsan M" pitchFamily="18" charset="-127"/>
              </a:rPr>
              <a:t>Able to teach and correct (</a:t>
            </a:r>
            <a:r>
              <a:rPr lang="ko-KR" altLang="en-US" sz="2000" dirty="0" smtClean="0">
                <a:latin typeface="Calibri" pitchFamily="34" charset="0"/>
                <a:ea typeface="08SeoulNamsan M" pitchFamily="18" charset="-127"/>
              </a:rPr>
              <a:t>가리킬 수 있고 잘 못된점을 고칠 수 있슴</a:t>
            </a:r>
            <a:r>
              <a:rPr lang="en-US" altLang="ko-KR" sz="2000" dirty="0" smtClean="0">
                <a:latin typeface="Calibri" pitchFamily="34" charset="0"/>
                <a:ea typeface="08SeoulNamsan M" pitchFamily="18" charset="-127"/>
              </a:rPr>
              <a:t>)</a:t>
            </a:r>
          </a:p>
          <a:p>
            <a:pPr algn="l">
              <a:buFont typeface="Arial" charset="0"/>
              <a:buNone/>
            </a:pPr>
            <a:r>
              <a:rPr lang="en-US" altLang="ko-KR" sz="2000" dirty="0" smtClean="0">
                <a:latin typeface="Calibri" pitchFamily="34" charset="0"/>
                <a:ea typeface="08SeoulNamsan M" pitchFamily="18" charset="-127"/>
              </a:rPr>
              <a:t>-	</a:t>
            </a:r>
            <a:r>
              <a:rPr lang="en-US" sz="2000" dirty="0" smtClean="0">
                <a:latin typeface="Calibri" pitchFamily="34" charset="0"/>
                <a:ea typeface="08SeoulNamsan M" pitchFamily="18" charset="-127"/>
              </a:rPr>
              <a:t>Team like Flying Geese (</a:t>
            </a:r>
            <a:r>
              <a:rPr lang="ko-KR" altLang="en-US" sz="2000" dirty="0" smtClean="0">
                <a:latin typeface="Calibri" pitchFamily="34" charset="0"/>
                <a:ea typeface="08SeoulNamsan M" pitchFamily="18" charset="-127"/>
              </a:rPr>
              <a:t>거위들 같은 팀</a:t>
            </a:r>
            <a:r>
              <a:rPr lang="en-US" altLang="ko-KR" sz="2000" dirty="0" smtClean="0">
                <a:latin typeface="Calibri" pitchFamily="34" charset="0"/>
                <a:ea typeface="08SeoulNamsan M" pitchFamily="18" charset="-127"/>
              </a:rPr>
              <a:t>)</a:t>
            </a:r>
          </a:p>
          <a:p>
            <a:pPr algn="l">
              <a:buFont typeface="Arial" charset="0"/>
              <a:buNone/>
            </a:pPr>
            <a:endParaRPr lang="en-US" sz="2000" dirty="0" smtClean="0">
              <a:latin typeface="Calibri" pitchFamily="34" charset="0"/>
              <a:ea typeface="08SeoulNamsan M" pitchFamily="18" charset="-127"/>
            </a:endParaRPr>
          </a:p>
          <a:p>
            <a:pPr algn="l">
              <a:buFont typeface="Arial" charset="0"/>
              <a:buNone/>
            </a:pPr>
            <a:r>
              <a:rPr lang="en-US" sz="2000" dirty="0" smtClean="0">
                <a:latin typeface="Calibri" pitchFamily="34" charset="0"/>
                <a:ea typeface="08SeoulNamsan M" pitchFamily="18" charset="-127"/>
              </a:rPr>
              <a:t>“Mini” church of leadership</a:t>
            </a:r>
          </a:p>
          <a:p>
            <a:pPr algn="l">
              <a:buFont typeface="Arial" charset="0"/>
              <a:buNone/>
            </a:pPr>
            <a:r>
              <a:rPr lang="en-US" sz="2000" dirty="0" smtClean="0">
                <a:latin typeface="Calibri" pitchFamily="34" charset="0"/>
                <a:ea typeface="08SeoulNamsan M" pitchFamily="18" charset="-127"/>
              </a:rPr>
              <a:t>(</a:t>
            </a:r>
            <a:r>
              <a:rPr lang="ko-KR" altLang="en-US" sz="2000" dirty="0" smtClean="0">
                <a:latin typeface="Calibri" pitchFamily="34" charset="0"/>
                <a:ea typeface="08SeoulNamsan M" pitchFamily="18" charset="-127"/>
              </a:rPr>
              <a:t>리더들의 “작은” 교회</a:t>
            </a:r>
            <a:r>
              <a:rPr lang="en-US" altLang="ko-KR" sz="2000" dirty="0" smtClean="0">
                <a:latin typeface="Calibri" pitchFamily="34" charset="0"/>
                <a:ea typeface="08SeoulNamsan M" pitchFamily="18" charset="-127"/>
              </a:rPr>
              <a:t>)</a:t>
            </a:r>
          </a:p>
          <a:p>
            <a:pPr algn="l">
              <a:buFont typeface="Arial" charset="0"/>
              <a:buNone/>
            </a:pPr>
            <a:r>
              <a:rPr lang="en-US" sz="2000" dirty="0" smtClean="0">
                <a:latin typeface="Calibri" pitchFamily="34" charset="0"/>
                <a:ea typeface="08SeoulNamsan M" pitchFamily="18" charset="-127"/>
              </a:rPr>
              <a:t>We represent Christ</a:t>
            </a:r>
          </a:p>
          <a:p>
            <a:pPr algn="l">
              <a:buFont typeface="Arial" charset="0"/>
              <a:buNone/>
            </a:pPr>
            <a:r>
              <a:rPr lang="ko-KR" altLang="en-US" sz="2000" dirty="0" smtClean="0">
                <a:latin typeface="Calibri" pitchFamily="34" charset="0"/>
                <a:ea typeface="08SeoulNamsan M" pitchFamily="18" charset="-127"/>
              </a:rPr>
              <a:t>예수님을 대표합니다</a:t>
            </a:r>
            <a:endParaRPr lang="en-US" sz="2000" dirty="0" smtClean="0">
              <a:latin typeface="Calibri" pitchFamily="34" charset="0"/>
              <a:ea typeface="08SeoulNamsan M" pitchFamily="18" charset="-127"/>
            </a:endParaRPr>
          </a:p>
        </p:txBody>
      </p:sp>
      <p:pic>
        <p:nvPicPr>
          <p:cNvPr id="14340" name="Picture 3" descr="http://limitlesslivingtoday.com/wp-content/uploads/2013/03/Geese.jpg"/>
          <p:cNvPicPr>
            <a:picLocks noChangeAspect="1" noChangeArrowheads="1"/>
          </p:cNvPicPr>
          <p:nvPr/>
        </p:nvPicPr>
        <p:blipFill>
          <a:blip r:embed="rId2">
            <a:clrChange>
              <a:clrFrom>
                <a:srgbClr val="81B3F0"/>
              </a:clrFrom>
              <a:clrTo>
                <a:srgbClr val="81B3F0">
                  <a:alpha val="0"/>
                </a:srgbClr>
              </a:clrTo>
            </a:clrChange>
            <a:extLst>
              <a:ext uri="{28A0092B-C50C-407E-A947-70E740481C1C}">
                <a14:useLocalDpi xmlns:a14="http://schemas.microsoft.com/office/drawing/2010/main" val="0"/>
              </a:ext>
            </a:extLst>
          </a:blip>
          <a:srcRect t="10365"/>
          <a:stretch>
            <a:fillRect/>
          </a:stretch>
        </p:blipFill>
        <p:spPr bwMode="auto">
          <a:xfrm>
            <a:off x="3124200" y="1524000"/>
            <a:ext cx="58705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8011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latin typeface="Calibri" pitchFamily="34" charset="0"/>
                <a:ea typeface="08SeoulNamsan M"/>
              </a:rPr>
              <a:t>Geese flying in formation</a:t>
            </a:r>
          </a:p>
        </p:txBody>
      </p:sp>
      <p:sp>
        <p:nvSpPr>
          <p:cNvPr id="14339" name="Content Placeholder 2"/>
          <p:cNvSpPr>
            <a:spLocks noGrp="1"/>
          </p:cNvSpPr>
          <p:nvPr>
            <p:ph idx="1"/>
          </p:nvPr>
        </p:nvSpPr>
        <p:spPr>
          <a:xfrm>
            <a:off x="0" y="381000"/>
            <a:ext cx="9144000" cy="5410200"/>
          </a:xfrm>
        </p:spPr>
        <p:txBody>
          <a:bodyPr anchor="t"/>
          <a:lstStyle/>
          <a:p>
            <a:pPr marL="457200" indent="-457200" algn="l">
              <a:buFont typeface="Arial" charset="0"/>
              <a:buAutoNum type="arabicPeriod"/>
            </a:pPr>
            <a:r>
              <a:rPr lang="en-US" sz="2000" dirty="0" smtClean="0">
                <a:latin typeface="Calibri" pitchFamily="34" charset="0"/>
                <a:ea typeface="08SeoulNamsan M"/>
              </a:rPr>
              <a:t>“Uplift” allows 71% more flying range than if a goose flew alone</a:t>
            </a:r>
          </a:p>
          <a:p>
            <a:pPr marL="457200" indent="-457200" algn="l">
              <a:buFont typeface="Arial" charset="0"/>
              <a:buAutoNum type="arabicPeriod"/>
            </a:pPr>
            <a:r>
              <a:rPr lang="en-US" sz="2000" dirty="0" smtClean="0">
                <a:latin typeface="Calibri" pitchFamily="34" charset="0"/>
                <a:ea typeface="08SeoulNamsan M"/>
              </a:rPr>
              <a:t>Lead bird falls to back of formation when tired to take advantage of the lifting power</a:t>
            </a:r>
          </a:p>
          <a:p>
            <a:pPr marL="457200" indent="-457200" algn="l">
              <a:buFont typeface="Arial" charset="0"/>
              <a:buAutoNum type="arabicPeriod"/>
            </a:pPr>
            <a:r>
              <a:rPr lang="en-US" sz="2000" dirty="0" smtClean="0">
                <a:latin typeface="Calibri" pitchFamily="34" charset="0"/>
                <a:ea typeface="08SeoulNamsan M"/>
              </a:rPr>
              <a:t>Geese flying in formation honk to encourage those up in front to maintain speed</a:t>
            </a:r>
          </a:p>
          <a:p>
            <a:pPr marL="457200" indent="-457200" algn="l">
              <a:buFont typeface="Arial" charset="0"/>
              <a:buAutoNum type="arabicPeriod"/>
            </a:pPr>
            <a:r>
              <a:rPr lang="en-US" sz="2000" dirty="0" smtClean="0">
                <a:latin typeface="Calibri" pitchFamily="34" charset="0"/>
                <a:ea typeface="08SeoulNamsan M"/>
              </a:rPr>
              <a:t>When a bird is sick, wounded, or shot down, two other geese drop out of formation to follow it down to help and protect it. They stay with it until it dies or is able to fly again. Then they launch out with another formation or catch up with the flock.</a:t>
            </a:r>
          </a:p>
          <a:p>
            <a:pPr marL="0" indent="0" algn="l">
              <a:buNone/>
            </a:pPr>
            <a:endParaRPr lang="en-US" sz="2000" dirty="0" smtClean="0">
              <a:latin typeface="Calibri" pitchFamily="34" charset="0"/>
              <a:ea typeface="08SeoulNamsan M"/>
            </a:endParaRPr>
          </a:p>
          <a:p>
            <a:pPr marL="0" indent="0" algn="l">
              <a:buNone/>
            </a:pPr>
            <a:endParaRPr lang="en-US" sz="2000" dirty="0">
              <a:latin typeface="Calibri" pitchFamily="34" charset="0"/>
              <a:ea typeface="08SeoulNamsan M"/>
            </a:endParaRPr>
          </a:p>
          <a:p>
            <a:pPr marL="0" indent="0" algn="l">
              <a:buNone/>
            </a:pPr>
            <a:r>
              <a:rPr lang="en-US" sz="2000" dirty="0" smtClean="0">
                <a:latin typeface="Calibri" pitchFamily="34" charset="0"/>
                <a:ea typeface="08SeoulNamsan M"/>
              </a:rPr>
              <a:t>(Source: Getz G. A., </a:t>
            </a:r>
            <a:r>
              <a:rPr lang="en-US" sz="2000" i="1" dirty="0">
                <a:latin typeface="Calibri" pitchFamily="34" charset="0"/>
                <a:ea typeface="08SeoulNamsan M"/>
              </a:rPr>
              <a:t>Elders and </a:t>
            </a:r>
            <a:r>
              <a:rPr lang="en-US" sz="2000" i="1" dirty="0" smtClean="0">
                <a:latin typeface="Calibri" pitchFamily="34" charset="0"/>
                <a:ea typeface="08SeoulNamsan M"/>
              </a:rPr>
              <a:t>Leaders</a:t>
            </a:r>
            <a:r>
              <a:rPr lang="en-US" sz="2000" dirty="0" smtClean="0">
                <a:latin typeface="Calibri" pitchFamily="34" charset="0"/>
                <a:ea typeface="08SeoulNamsan M"/>
              </a:rPr>
              <a:t>, 2003)</a:t>
            </a:r>
            <a:endParaRPr lang="en-US" sz="2000" dirty="0">
              <a:latin typeface="Calibri" pitchFamily="34" charset="0"/>
              <a:ea typeface="08SeoulNamsan M"/>
            </a:endParaRPr>
          </a:p>
        </p:txBody>
      </p:sp>
      <p:pic>
        <p:nvPicPr>
          <p:cNvPr id="14340" name="Picture 3" descr="http://limitlesslivingtoday.com/wp-content/uploads/2013/03/Geese.jpg"/>
          <p:cNvPicPr>
            <a:picLocks noChangeAspect="1" noChangeArrowheads="1"/>
          </p:cNvPicPr>
          <p:nvPr/>
        </p:nvPicPr>
        <p:blipFill>
          <a:blip r:embed="rId2">
            <a:clrChange>
              <a:clrFrom>
                <a:srgbClr val="81B3F0"/>
              </a:clrFrom>
              <a:clrTo>
                <a:srgbClr val="81B3F0">
                  <a:alpha val="0"/>
                </a:srgbClr>
              </a:clrTo>
            </a:clrChange>
            <a:extLst>
              <a:ext uri="{28A0092B-C50C-407E-A947-70E740481C1C}">
                <a14:useLocalDpi xmlns:a14="http://schemas.microsoft.com/office/drawing/2010/main" val="0"/>
              </a:ext>
            </a:extLst>
          </a:blip>
          <a:srcRect t="10365"/>
          <a:stretch>
            <a:fillRect/>
          </a:stretch>
        </p:blipFill>
        <p:spPr bwMode="auto">
          <a:xfrm>
            <a:off x="5339511" y="3048000"/>
            <a:ext cx="3655264"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52400" y="6096000"/>
            <a:ext cx="6324600" cy="685800"/>
          </a:xfrm>
        </p:spPr>
        <p:txBody>
          <a:bodyPr/>
          <a:lstStyle/>
          <a:p>
            <a:r>
              <a:rPr lang="en-US" sz="1800" smtClean="0">
                <a:latin typeface="Calibri" pitchFamily="34" charset="0"/>
                <a:ea typeface="08SeoulNamsan M"/>
              </a:rPr>
              <a:t>Execution of To One Another Ministries’ Leadership</a:t>
            </a:r>
            <a:br>
              <a:rPr lang="en-US" sz="1800" smtClean="0">
                <a:latin typeface="Calibri" pitchFamily="34" charset="0"/>
                <a:ea typeface="08SeoulNamsan M"/>
              </a:rPr>
            </a:br>
            <a:r>
              <a:rPr lang="ko-KR" altLang="en-US" sz="1800" smtClean="0">
                <a:latin typeface="Calibri" pitchFamily="34" charset="0"/>
                <a:ea typeface="08SeoulNamsan M"/>
              </a:rPr>
              <a:t>서로에게 리더들의 진행 방법 </a:t>
            </a:r>
            <a:r>
              <a:rPr lang="en-US" altLang="ko-KR" sz="1800" smtClean="0">
                <a:latin typeface="Calibri" pitchFamily="34" charset="0"/>
                <a:ea typeface="08SeoulNamsan M"/>
              </a:rPr>
              <a:t>(</a:t>
            </a:r>
            <a:r>
              <a:rPr lang="ko-KR" altLang="en-US" sz="1800" smtClean="0">
                <a:latin typeface="Calibri" pitchFamily="34" charset="0"/>
                <a:ea typeface="08SeoulNamsan M"/>
              </a:rPr>
              <a:t>출애굽기 </a:t>
            </a:r>
            <a:r>
              <a:rPr lang="en-US" altLang="ko-KR" sz="1800" smtClean="0">
                <a:latin typeface="Calibri" pitchFamily="34" charset="0"/>
                <a:ea typeface="08SeoulNamsan M"/>
              </a:rPr>
              <a:t>18:13-26)</a:t>
            </a:r>
            <a:endParaRPr lang="en-US" sz="1800" smtClean="0">
              <a:latin typeface="Calibri" pitchFamily="34" charset="0"/>
              <a:ea typeface="08SeoulNamsan M"/>
            </a:endParaRPr>
          </a:p>
        </p:txBody>
      </p:sp>
      <p:sp>
        <p:nvSpPr>
          <p:cNvPr id="15363" name="Content Placeholder 2"/>
          <p:cNvSpPr>
            <a:spLocks noGrp="1"/>
          </p:cNvSpPr>
          <p:nvPr>
            <p:ph idx="1"/>
          </p:nvPr>
        </p:nvSpPr>
        <p:spPr/>
        <p:txBody>
          <a:bodyPr/>
          <a:lstStyle/>
          <a:p>
            <a:pPr algn="l">
              <a:buFont typeface="Arial" charset="0"/>
              <a:buNone/>
            </a:pPr>
            <a:r>
              <a:rPr lang="ko-KR" altLang="en-US" sz="2800" dirty="0" smtClean="0">
                <a:latin typeface="Calibri" pitchFamily="34" charset="0"/>
                <a:ea typeface="08SeoulNamsan M"/>
              </a:rPr>
              <a:t>내레이터</a:t>
            </a:r>
            <a:r>
              <a:rPr lang="en-US" altLang="ko-KR" sz="2800" dirty="0" smtClean="0">
                <a:latin typeface="Calibri" pitchFamily="34" charset="0"/>
                <a:ea typeface="08SeoulNamsan M"/>
              </a:rPr>
              <a:t>: </a:t>
            </a:r>
            <a:r>
              <a:rPr lang="en-US" altLang="ko-KR" sz="2800" baseline="30000" dirty="0" smtClean="0">
                <a:latin typeface="Calibri" pitchFamily="34" charset="0"/>
                <a:ea typeface="08SeoulNamsan M"/>
              </a:rPr>
              <a:t>13</a:t>
            </a:r>
            <a:r>
              <a:rPr lang="ko-KR" altLang="en-US" sz="2800" dirty="0" smtClean="0">
                <a:latin typeface="Calibri" pitchFamily="34" charset="0"/>
                <a:ea typeface="08SeoulNamsan M"/>
              </a:rPr>
              <a:t>이튿날 모세는 백성을 재판하느라고 자리에 앉았고 백성들은 아침부터 저녁까지 모세의 주변에 서 있었다</a:t>
            </a:r>
            <a:r>
              <a:rPr lang="en-US" altLang="ko-KR" sz="2800" dirty="0" smtClean="0">
                <a:latin typeface="Calibri" pitchFamily="34" charset="0"/>
                <a:ea typeface="08SeoulNamsan M"/>
              </a:rPr>
              <a:t>. </a:t>
            </a:r>
            <a:r>
              <a:rPr lang="en-US" altLang="ko-KR" sz="2800" baseline="30000" dirty="0" smtClean="0">
                <a:latin typeface="Calibri" pitchFamily="34" charset="0"/>
                <a:ea typeface="08SeoulNamsan M"/>
              </a:rPr>
              <a:t>14</a:t>
            </a:r>
            <a:r>
              <a:rPr lang="ko-KR" altLang="en-US" sz="2800" dirty="0" smtClean="0">
                <a:latin typeface="Calibri" pitchFamily="34" charset="0"/>
                <a:ea typeface="08SeoulNamsan M"/>
              </a:rPr>
              <a:t>그러자 모세의 장인이 모세가 백성들에게 하는 모든 일을 보고 말하였다</a:t>
            </a:r>
            <a:r>
              <a:rPr lang="en-US" altLang="ko-KR" sz="2800" dirty="0" smtClean="0">
                <a:latin typeface="Calibri" pitchFamily="34" charset="0"/>
                <a:ea typeface="08SeoulNamsan M"/>
              </a:rPr>
              <a:t>.</a:t>
            </a:r>
          </a:p>
          <a:p>
            <a:pPr algn="l">
              <a:buFont typeface="Arial" charset="0"/>
              <a:buNone/>
            </a:pPr>
            <a:endParaRPr lang="en-US" altLang="ko-KR" sz="1000" dirty="0" smtClean="0">
              <a:latin typeface="Calibri" pitchFamily="34" charset="0"/>
              <a:ea typeface="08SeoulNamsan M"/>
            </a:endParaRPr>
          </a:p>
          <a:p>
            <a:pPr algn="l">
              <a:buFont typeface="Arial" charset="0"/>
              <a:buNone/>
            </a:pPr>
            <a:r>
              <a:rPr lang="ko-KR" altLang="en-US" sz="2800" dirty="0" smtClean="0">
                <a:latin typeface="Calibri" pitchFamily="34" charset="0"/>
                <a:ea typeface="08SeoulNamsan M"/>
              </a:rPr>
              <a:t>장인</a:t>
            </a:r>
            <a:r>
              <a:rPr lang="en-US" altLang="ko-KR" sz="2800" dirty="0" smtClean="0">
                <a:latin typeface="Calibri" pitchFamily="34" charset="0"/>
                <a:ea typeface="08SeoulNamsan M"/>
              </a:rPr>
              <a:t>: “</a:t>
            </a:r>
            <a:r>
              <a:rPr lang="ko-KR" altLang="en-US" sz="2800" dirty="0" smtClean="0">
                <a:latin typeface="Calibri" pitchFamily="34" charset="0"/>
                <a:ea typeface="08SeoulNamsan M"/>
              </a:rPr>
              <a:t>자네는 어째서 백성들에게 이렇게 하는가</a:t>
            </a:r>
            <a:r>
              <a:rPr lang="en-US" altLang="ko-KR" sz="2800" dirty="0" smtClean="0">
                <a:latin typeface="Calibri" pitchFamily="34" charset="0"/>
                <a:ea typeface="08SeoulNamsan M"/>
              </a:rPr>
              <a:t>? </a:t>
            </a:r>
            <a:r>
              <a:rPr lang="ko-KR" altLang="en-US" sz="2800" dirty="0" smtClean="0">
                <a:latin typeface="Calibri" pitchFamily="34" charset="0"/>
                <a:ea typeface="08SeoulNamsan M"/>
              </a:rPr>
              <a:t>어째서 자네 혼자 앉아 일을 하고 백성들은 아침부터 저녁까지 자네 주변에 서 있는가</a:t>
            </a:r>
            <a:r>
              <a:rPr lang="en-US" altLang="ko-KR" sz="2800" dirty="0" smtClean="0">
                <a:latin typeface="Calibri" pitchFamily="34" charset="0"/>
                <a:ea typeface="08SeoulNamsan M"/>
              </a:rPr>
              <a:t>?”</a:t>
            </a:r>
          </a:p>
          <a:p>
            <a:pPr algn="l">
              <a:buFont typeface="Arial" charset="0"/>
              <a:buNone/>
            </a:pPr>
            <a:endParaRPr lang="en-US" altLang="ko-KR" sz="1000" dirty="0" smtClean="0">
              <a:latin typeface="Calibri" pitchFamily="34" charset="0"/>
              <a:ea typeface="08SeoulNamsan M"/>
            </a:endParaRPr>
          </a:p>
          <a:p>
            <a:pPr algn="l">
              <a:buFont typeface="Arial" charset="0"/>
              <a:buNone/>
            </a:pPr>
            <a:r>
              <a:rPr lang="ko-KR" altLang="en-US" sz="2800" dirty="0" smtClean="0">
                <a:latin typeface="Calibri" pitchFamily="34" charset="0"/>
                <a:ea typeface="08SeoulNamsan M"/>
              </a:rPr>
              <a:t>모세</a:t>
            </a:r>
            <a:r>
              <a:rPr lang="en-US" altLang="ko-KR" sz="2800" dirty="0" smtClean="0">
                <a:latin typeface="Calibri" pitchFamily="34" charset="0"/>
                <a:ea typeface="08SeoulNamsan M"/>
              </a:rPr>
              <a:t>: </a:t>
            </a:r>
            <a:r>
              <a:rPr lang="en-US" altLang="ko-KR" sz="2800" baseline="30000" dirty="0" smtClean="0">
                <a:latin typeface="Calibri" pitchFamily="34" charset="0"/>
                <a:ea typeface="08SeoulNamsan M"/>
              </a:rPr>
              <a:t>15</a:t>
            </a:r>
            <a:r>
              <a:rPr lang="en-US" altLang="ko-KR" sz="2800" dirty="0" smtClean="0">
                <a:latin typeface="Calibri" pitchFamily="34" charset="0"/>
                <a:ea typeface="08SeoulNamsan M"/>
              </a:rPr>
              <a:t>“</a:t>
            </a:r>
            <a:r>
              <a:rPr lang="ko-KR" altLang="en-US" sz="2800" dirty="0" smtClean="0">
                <a:latin typeface="Calibri" pitchFamily="34" charset="0"/>
                <a:ea typeface="08SeoulNamsan M"/>
              </a:rPr>
              <a:t>백성들이 </a:t>
            </a:r>
            <a:r>
              <a:rPr lang="ko-KR" altLang="en-US" sz="2800" b="1" dirty="0" smtClean="0">
                <a:solidFill>
                  <a:srgbClr val="00B050"/>
                </a:solidFill>
                <a:latin typeface="Calibri" pitchFamily="34" charset="0"/>
                <a:ea typeface="08SeoulNamsan M"/>
              </a:rPr>
              <a:t>하나님의 뜻을 알아보려고 </a:t>
            </a:r>
            <a:r>
              <a:rPr lang="ko-KR" altLang="en-US" sz="2800" dirty="0" smtClean="0">
                <a:latin typeface="Calibri" pitchFamily="34" charset="0"/>
                <a:ea typeface="08SeoulNamsan M"/>
              </a:rPr>
              <a:t>나를 찾아오기 때문입니다</a:t>
            </a:r>
            <a:r>
              <a:rPr lang="en-US" altLang="ko-KR" sz="2800" dirty="0" smtClean="0">
                <a:latin typeface="Calibri" pitchFamily="34" charset="0"/>
                <a:ea typeface="08SeoulNamsan M"/>
              </a:rPr>
              <a:t>. </a:t>
            </a:r>
            <a:r>
              <a:rPr lang="en-US" altLang="ko-KR" sz="2800" baseline="30000" dirty="0" smtClean="0">
                <a:latin typeface="Calibri" pitchFamily="34" charset="0"/>
                <a:ea typeface="08SeoulNamsan M"/>
              </a:rPr>
              <a:t>16</a:t>
            </a:r>
            <a:r>
              <a:rPr lang="ko-KR" altLang="en-US" sz="2800" dirty="0" smtClean="0">
                <a:latin typeface="Calibri" pitchFamily="34" charset="0"/>
                <a:ea typeface="08SeoulNamsan M"/>
              </a:rPr>
              <a:t>그들이 문제를 가지고 오면 </a:t>
            </a:r>
            <a:r>
              <a:rPr lang="ko-KR" altLang="en-US" sz="2800" b="1" dirty="0" smtClean="0">
                <a:solidFill>
                  <a:srgbClr val="00B050"/>
                </a:solidFill>
                <a:latin typeface="Calibri" pitchFamily="34" charset="0"/>
                <a:ea typeface="08SeoulNamsan M"/>
              </a:rPr>
              <a:t>내가 옳고 그른 것을 가려 주고 하나님의 명령과 법을 그들에게 가르쳐 주고 있습니다</a:t>
            </a:r>
            <a:r>
              <a:rPr lang="en-US" altLang="ko-KR" sz="2800" dirty="0" smtClean="0">
                <a:latin typeface="Calibri" pitchFamily="34" charset="0"/>
                <a:ea typeface="08SeoulNamsan M"/>
              </a:rPr>
              <a:t>.”</a:t>
            </a:r>
            <a:endParaRPr lang="en-US" sz="2800" dirty="0" smtClean="0">
              <a:latin typeface="Calibri" pitchFamily="34" charset="0"/>
              <a:ea typeface="08SeoulNamsan M"/>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ko-KR" smtClean="0">
                <a:latin typeface="Calibri" pitchFamily="34" charset="0"/>
                <a:ea typeface="08SeoulNamsan M"/>
              </a:rPr>
              <a:t>Exodus (</a:t>
            </a:r>
            <a:r>
              <a:rPr lang="ko-KR" altLang="en-US" smtClean="0">
                <a:latin typeface="Calibri" pitchFamily="34" charset="0"/>
                <a:ea typeface="08SeoulNamsan M"/>
              </a:rPr>
              <a:t>출애굽기</a:t>
            </a:r>
            <a:r>
              <a:rPr lang="en-US" altLang="ko-KR" smtClean="0">
                <a:latin typeface="Calibri" pitchFamily="34" charset="0"/>
                <a:ea typeface="08SeoulNamsan M"/>
              </a:rPr>
              <a:t>)</a:t>
            </a:r>
            <a:r>
              <a:rPr lang="ko-KR" altLang="en-US" smtClean="0">
                <a:latin typeface="Calibri" pitchFamily="34" charset="0"/>
                <a:ea typeface="08SeoulNamsan M"/>
              </a:rPr>
              <a:t> </a:t>
            </a:r>
            <a:r>
              <a:rPr lang="en-US" altLang="ko-KR" smtClean="0">
                <a:latin typeface="Calibri" pitchFamily="34" charset="0"/>
                <a:ea typeface="08SeoulNamsan M"/>
              </a:rPr>
              <a:t>18:13-26</a:t>
            </a:r>
            <a:endParaRPr lang="en-US" smtClean="0">
              <a:latin typeface="Calibri" pitchFamily="34" charset="0"/>
              <a:ea typeface="08SeoulNamsan M"/>
            </a:endParaRPr>
          </a:p>
        </p:txBody>
      </p:sp>
      <p:sp>
        <p:nvSpPr>
          <p:cNvPr id="16387" name="Content Placeholder 2"/>
          <p:cNvSpPr>
            <a:spLocks noGrp="1"/>
          </p:cNvSpPr>
          <p:nvPr>
            <p:ph idx="1"/>
          </p:nvPr>
        </p:nvSpPr>
        <p:spPr/>
        <p:txBody>
          <a:bodyPr/>
          <a:lstStyle/>
          <a:p>
            <a:pPr marL="0" indent="0" algn="l">
              <a:buFont typeface="Arial" charset="0"/>
              <a:buNone/>
            </a:pPr>
            <a:r>
              <a:rPr lang="ko-KR" altLang="en-US" sz="2400" dirty="0" smtClean="0">
                <a:latin typeface="Calibri" pitchFamily="34" charset="0"/>
                <a:ea typeface="08SeoulNamsan M"/>
              </a:rPr>
              <a:t>장인</a:t>
            </a:r>
            <a:r>
              <a:rPr lang="en-US" altLang="ko-KR" sz="2400" dirty="0" smtClean="0">
                <a:latin typeface="Calibri" pitchFamily="34" charset="0"/>
                <a:ea typeface="08SeoulNamsan M"/>
              </a:rPr>
              <a:t>: “</a:t>
            </a:r>
            <a:r>
              <a:rPr lang="ko-KR" altLang="en-US" sz="2400" dirty="0" smtClean="0">
                <a:latin typeface="Calibri" pitchFamily="34" charset="0"/>
                <a:ea typeface="08SeoulNamsan M"/>
              </a:rPr>
              <a:t>자네가 하는 일이 옳지 못하네</a:t>
            </a:r>
            <a:r>
              <a:rPr lang="en-US" altLang="ko-KR" sz="2400" dirty="0" smtClean="0">
                <a:latin typeface="Calibri" pitchFamily="34" charset="0"/>
                <a:ea typeface="08SeoulNamsan M"/>
              </a:rPr>
              <a:t>. </a:t>
            </a:r>
            <a:r>
              <a:rPr lang="en-US" altLang="ko-KR" sz="2400" baseline="30000" dirty="0" smtClean="0">
                <a:latin typeface="Calibri" pitchFamily="34" charset="0"/>
                <a:ea typeface="08SeoulNamsan M"/>
              </a:rPr>
              <a:t>18</a:t>
            </a:r>
            <a:r>
              <a:rPr lang="ko-KR" altLang="en-US" sz="2400" b="1" dirty="0" smtClean="0">
                <a:solidFill>
                  <a:srgbClr val="00B050"/>
                </a:solidFill>
                <a:latin typeface="Calibri" pitchFamily="34" charset="0"/>
                <a:ea typeface="08SeoulNamsan M"/>
              </a:rPr>
              <a:t>그렇게 하면 자네와 백성이 쉽게 지쳐 버리고 말 걸세</a:t>
            </a:r>
            <a:r>
              <a:rPr lang="en-US" altLang="ko-KR" sz="2400" dirty="0" smtClean="0">
                <a:latin typeface="Calibri" pitchFamily="34" charset="0"/>
                <a:ea typeface="08SeoulNamsan M"/>
              </a:rPr>
              <a:t>. </a:t>
            </a:r>
            <a:r>
              <a:rPr lang="ko-KR" altLang="en-US" sz="2400" dirty="0" smtClean="0">
                <a:latin typeface="Calibri" pitchFamily="34" charset="0"/>
                <a:ea typeface="08SeoulNamsan M"/>
              </a:rPr>
              <a:t>자네 혼자서 처리하기에는 일이 너무 많아</a:t>
            </a:r>
            <a:r>
              <a:rPr lang="en-US" altLang="ko-KR" sz="2400" dirty="0" smtClean="0">
                <a:latin typeface="Calibri" pitchFamily="34" charset="0"/>
                <a:ea typeface="08SeoulNamsan M"/>
              </a:rPr>
              <a:t>. </a:t>
            </a:r>
            <a:r>
              <a:rPr lang="en-US" altLang="ko-KR" sz="2400" baseline="30000" dirty="0" smtClean="0">
                <a:latin typeface="Calibri" pitchFamily="34" charset="0"/>
                <a:ea typeface="08SeoulNamsan M"/>
              </a:rPr>
              <a:t>19</a:t>
            </a:r>
            <a:r>
              <a:rPr lang="ko-KR" altLang="en-US" sz="2400" dirty="0" smtClean="0">
                <a:latin typeface="Calibri" pitchFamily="34" charset="0"/>
                <a:ea typeface="08SeoulNamsan M"/>
              </a:rPr>
              <a:t>이제 내 말을 듣게</a:t>
            </a:r>
            <a:r>
              <a:rPr lang="en-US" altLang="ko-KR" sz="2400" dirty="0" smtClean="0">
                <a:latin typeface="Calibri" pitchFamily="34" charset="0"/>
                <a:ea typeface="08SeoulNamsan M"/>
              </a:rPr>
              <a:t>. </a:t>
            </a:r>
            <a:r>
              <a:rPr lang="ko-KR" altLang="en-US" sz="2400" dirty="0" smtClean="0">
                <a:latin typeface="Calibri" pitchFamily="34" charset="0"/>
                <a:ea typeface="08SeoulNamsan M"/>
              </a:rPr>
              <a:t>내가 자네에게 몇 가지 조언을 해 주겠네</a:t>
            </a:r>
            <a:r>
              <a:rPr lang="en-US" altLang="ko-KR" sz="2400" dirty="0" smtClean="0">
                <a:latin typeface="Calibri" pitchFamily="34" charset="0"/>
                <a:ea typeface="08SeoulNamsan M"/>
              </a:rPr>
              <a:t>. </a:t>
            </a:r>
            <a:r>
              <a:rPr lang="ko-KR" altLang="en-US" sz="2400" dirty="0" smtClean="0">
                <a:latin typeface="Calibri" pitchFamily="34" charset="0"/>
                <a:ea typeface="08SeoulNamsan M"/>
              </a:rPr>
              <a:t>하나님이 자네와 함께하실 것이야</a:t>
            </a:r>
            <a:r>
              <a:rPr lang="en-US" altLang="ko-KR" sz="2400" dirty="0" smtClean="0">
                <a:latin typeface="Calibri" pitchFamily="34" charset="0"/>
                <a:ea typeface="08SeoulNamsan M"/>
              </a:rPr>
              <a:t>. </a:t>
            </a:r>
            <a:r>
              <a:rPr lang="ko-KR" altLang="en-US" sz="2400" b="1" dirty="0" smtClean="0">
                <a:solidFill>
                  <a:srgbClr val="00B050"/>
                </a:solidFill>
                <a:latin typeface="Calibri" pitchFamily="34" charset="0"/>
                <a:ea typeface="08SeoulNamsan M"/>
              </a:rPr>
              <a:t>자네는 하나님 앞에서 백성의 대변자가 되어 그들의 문제를 하나님께 말씀드리고</a:t>
            </a:r>
            <a:r>
              <a:rPr lang="ko-KR" altLang="en-US" sz="2400" dirty="0" smtClean="0">
                <a:latin typeface="Calibri" pitchFamily="34" charset="0"/>
                <a:ea typeface="08SeoulNamsan M"/>
              </a:rPr>
              <a:t> </a:t>
            </a:r>
            <a:r>
              <a:rPr lang="en-US" altLang="ko-KR" sz="2400" baseline="30000" dirty="0" smtClean="0">
                <a:latin typeface="Calibri" pitchFamily="34" charset="0"/>
                <a:ea typeface="08SeoulNamsan M"/>
              </a:rPr>
              <a:t>20</a:t>
            </a:r>
            <a:r>
              <a:rPr lang="ko-KR" altLang="en-US" sz="2400" dirty="0" smtClean="0">
                <a:latin typeface="Calibri" pitchFamily="34" charset="0"/>
                <a:ea typeface="08SeoulNamsan M"/>
              </a:rPr>
              <a:t>백성에게 하나님의 법과 명령을 가르치며 그들이 어떻게 살아야 하고 무엇을 해야 할 것인가를 보여 주게</a:t>
            </a:r>
            <a:r>
              <a:rPr lang="en-US" altLang="ko-KR" sz="2400" dirty="0" smtClean="0">
                <a:latin typeface="Calibri" pitchFamily="34" charset="0"/>
                <a:ea typeface="08SeoulNamsan M"/>
              </a:rPr>
              <a:t>. </a:t>
            </a:r>
            <a:r>
              <a:rPr lang="en-US" altLang="ko-KR" sz="2400" baseline="30000" dirty="0" smtClean="0">
                <a:latin typeface="Calibri" pitchFamily="34" charset="0"/>
                <a:ea typeface="08SeoulNamsan M"/>
              </a:rPr>
              <a:t>21</a:t>
            </a:r>
            <a:r>
              <a:rPr lang="ko-KR" altLang="en-US" sz="2400" dirty="0" smtClean="0">
                <a:latin typeface="Calibri" pitchFamily="34" charset="0"/>
                <a:ea typeface="08SeoulNamsan M"/>
              </a:rPr>
              <a:t>그리고 자네는 백성들 가운데 하나님을 두려워하며 진실하고 청렴 결백한 유능한 인재들을 뽑아 </a:t>
            </a:r>
            <a:r>
              <a:rPr lang="en-US" altLang="ko-KR" sz="2400" dirty="0" smtClean="0">
                <a:latin typeface="Calibri" pitchFamily="34" charset="0"/>
                <a:ea typeface="08SeoulNamsan M"/>
              </a:rPr>
              <a:t>1,000</a:t>
            </a:r>
            <a:r>
              <a:rPr lang="ko-KR" altLang="en-US" sz="2400" dirty="0" smtClean="0">
                <a:latin typeface="Calibri" pitchFamily="34" charset="0"/>
                <a:ea typeface="08SeoulNamsan M"/>
              </a:rPr>
              <a:t>명</a:t>
            </a:r>
            <a:r>
              <a:rPr lang="en-US" altLang="ko-KR" sz="2400" dirty="0" smtClean="0">
                <a:latin typeface="Calibri" pitchFamily="34" charset="0"/>
                <a:ea typeface="08SeoulNamsan M"/>
              </a:rPr>
              <a:t>, 100</a:t>
            </a:r>
            <a:r>
              <a:rPr lang="ko-KR" altLang="en-US" sz="2400" dirty="0" smtClean="0">
                <a:latin typeface="Calibri" pitchFamily="34" charset="0"/>
                <a:ea typeface="08SeoulNamsan M"/>
              </a:rPr>
              <a:t>명</a:t>
            </a:r>
            <a:r>
              <a:rPr lang="en-US" altLang="ko-KR" sz="2400" dirty="0" smtClean="0">
                <a:latin typeface="Calibri" pitchFamily="34" charset="0"/>
                <a:ea typeface="08SeoulNamsan M"/>
              </a:rPr>
              <a:t>, 50</a:t>
            </a:r>
            <a:r>
              <a:rPr lang="ko-KR" altLang="en-US" sz="2400" dirty="0" smtClean="0">
                <a:latin typeface="Calibri" pitchFamily="34" charset="0"/>
                <a:ea typeface="08SeoulNamsan M"/>
              </a:rPr>
              <a:t>명</a:t>
            </a:r>
            <a:r>
              <a:rPr lang="en-US" altLang="ko-KR" sz="2400" dirty="0" smtClean="0">
                <a:latin typeface="Calibri" pitchFamily="34" charset="0"/>
                <a:ea typeface="08SeoulNamsan M"/>
              </a:rPr>
              <a:t>, 10</a:t>
            </a:r>
            <a:r>
              <a:rPr lang="ko-KR" altLang="en-US" sz="2400" dirty="0" smtClean="0">
                <a:latin typeface="Calibri" pitchFamily="34" charset="0"/>
                <a:ea typeface="08SeoulNamsan M"/>
              </a:rPr>
              <a:t>명씩 각각 담당하게 하여 </a:t>
            </a:r>
            <a:r>
              <a:rPr lang="en-US" altLang="ko-KR" sz="2400" baseline="30000" dirty="0" smtClean="0">
                <a:latin typeface="Calibri" pitchFamily="34" charset="0"/>
                <a:ea typeface="08SeoulNamsan M"/>
              </a:rPr>
              <a:t>22</a:t>
            </a:r>
            <a:r>
              <a:rPr lang="ko-KR" altLang="en-US" sz="2400" dirty="0" smtClean="0">
                <a:latin typeface="Calibri" pitchFamily="34" charset="0"/>
                <a:ea typeface="08SeoulNamsan M"/>
              </a:rPr>
              <a:t>언제나 그들이 백성들을 재판할 수 있도록 하게</a:t>
            </a:r>
            <a:r>
              <a:rPr lang="en-US" altLang="ko-KR" sz="2400" dirty="0" smtClean="0">
                <a:latin typeface="Calibri" pitchFamily="34" charset="0"/>
                <a:ea typeface="08SeoulNamsan M"/>
              </a:rPr>
              <a:t>. </a:t>
            </a:r>
            <a:r>
              <a:rPr lang="ko-KR" altLang="en-US" sz="2400" dirty="0" smtClean="0">
                <a:latin typeface="Calibri" pitchFamily="34" charset="0"/>
                <a:ea typeface="08SeoulNamsan M"/>
              </a:rPr>
              <a:t>그들이 처리할 수 있는 문제는 그들 스스로 처리하게 하고 그들이 해결할 수 없는 어려운 문제는 자네에게 가져오게 하여 자네가 직접 재판해 주게</a:t>
            </a:r>
            <a:r>
              <a:rPr lang="en-US" altLang="ko-KR" sz="2400" dirty="0" smtClean="0">
                <a:latin typeface="Calibri" pitchFamily="34" charset="0"/>
                <a:ea typeface="08SeoulNamsan M"/>
              </a:rPr>
              <a:t>. </a:t>
            </a:r>
            <a:r>
              <a:rPr lang="ko-KR" altLang="en-US" sz="2400" dirty="0" smtClean="0">
                <a:latin typeface="Calibri" pitchFamily="34" charset="0"/>
                <a:ea typeface="08SeoulNamsan M"/>
              </a:rPr>
              <a:t>이와 같이 그들이 자네와 짐을 나누어 지게 되면 자네 일이 보다 쉬워질 걸세</a:t>
            </a:r>
            <a:r>
              <a:rPr lang="en-US" altLang="ko-KR" sz="2400" dirty="0" smtClean="0">
                <a:latin typeface="Calibri" pitchFamily="34" charset="0"/>
                <a:ea typeface="08SeoulNamsan M"/>
              </a:rPr>
              <a:t>. </a:t>
            </a:r>
            <a:r>
              <a:rPr lang="en-US" altLang="ko-KR" sz="2400" baseline="30000" dirty="0" smtClean="0">
                <a:latin typeface="Calibri" pitchFamily="34" charset="0"/>
                <a:ea typeface="08SeoulNamsan M"/>
              </a:rPr>
              <a:t>23</a:t>
            </a:r>
            <a:r>
              <a:rPr lang="ko-KR" altLang="en-US" sz="2400" dirty="0" smtClean="0">
                <a:latin typeface="Calibri" pitchFamily="34" charset="0"/>
                <a:ea typeface="08SeoulNamsan M"/>
              </a:rPr>
              <a:t>만일 자네가 이렇게 하고 또 하나님도 이것을 승낙하신다면 자네는 이 일을 감당할 수 있을 것이며 백성들도 만족스러운 표정으로 돌아갈 걸세</a:t>
            </a:r>
            <a:r>
              <a:rPr lang="en-US" altLang="ko-KR" sz="2400" dirty="0" smtClean="0">
                <a:latin typeface="Calibri" pitchFamily="34" charset="0"/>
                <a:ea typeface="08SeoulNamsan M"/>
              </a:rPr>
              <a:t>.”</a:t>
            </a:r>
            <a:endParaRPr lang="en-US" sz="2400" dirty="0" smtClean="0">
              <a:latin typeface="Calibri" pitchFamily="34" charset="0"/>
              <a:ea typeface="08SeoulNamsan M"/>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ko-KR" dirty="0" smtClean="0">
                <a:latin typeface="Calibri" pitchFamily="34" charset="0"/>
                <a:ea typeface="08SeoulNamsan M"/>
              </a:rPr>
              <a:t>Exodus (</a:t>
            </a:r>
            <a:r>
              <a:rPr lang="ko-KR" altLang="en-US" dirty="0" smtClean="0">
                <a:latin typeface="Calibri" pitchFamily="34" charset="0"/>
                <a:ea typeface="08SeoulNamsan M"/>
              </a:rPr>
              <a:t>출애굽기</a:t>
            </a:r>
            <a:r>
              <a:rPr lang="en-US" altLang="ko-KR" dirty="0" smtClean="0">
                <a:latin typeface="Calibri" pitchFamily="34" charset="0"/>
                <a:ea typeface="08SeoulNamsan M"/>
              </a:rPr>
              <a:t>)</a:t>
            </a:r>
            <a:r>
              <a:rPr lang="ko-KR" altLang="en-US" dirty="0" smtClean="0">
                <a:latin typeface="Calibri" pitchFamily="34" charset="0"/>
                <a:ea typeface="08SeoulNamsan M"/>
              </a:rPr>
              <a:t> </a:t>
            </a:r>
            <a:r>
              <a:rPr lang="en-US" altLang="ko-KR" dirty="0" smtClean="0">
                <a:latin typeface="Calibri" pitchFamily="34" charset="0"/>
                <a:ea typeface="08SeoulNamsan M"/>
              </a:rPr>
              <a:t>18:13-26</a:t>
            </a:r>
            <a:endParaRPr lang="en-US" dirty="0" smtClean="0">
              <a:latin typeface="Calibri" pitchFamily="34" charset="0"/>
              <a:ea typeface="08SeoulNamsan M"/>
            </a:endParaRPr>
          </a:p>
        </p:txBody>
      </p:sp>
      <p:sp>
        <p:nvSpPr>
          <p:cNvPr id="17411" name="Content Placeholder 2"/>
          <p:cNvSpPr>
            <a:spLocks noGrp="1"/>
          </p:cNvSpPr>
          <p:nvPr>
            <p:ph idx="1"/>
          </p:nvPr>
        </p:nvSpPr>
        <p:spPr>
          <a:xfrm>
            <a:off x="0" y="0"/>
            <a:ext cx="9144000" cy="3200400"/>
          </a:xfrm>
        </p:spPr>
        <p:txBody>
          <a:bodyPr/>
          <a:lstStyle/>
          <a:p>
            <a:pPr marL="0" indent="0" algn="l">
              <a:buFont typeface="Arial" charset="0"/>
              <a:buNone/>
            </a:pPr>
            <a:r>
              <a:rPr lang="ko-KR" altLang="en-US" sz="2400" dirty="0" smtClean="0">
                <a:latin typeface="Calibri" pitchFamily="34" charset="0"/>
                <a:ea typeface="08SeoulNamsan M"/>
              </a:rPr>
              <a:t>내레이터</a:t>
            </a:r>
            <a:r>
              <a:rPr lang="en-US" altLang="ko-KR" sz="2400" dirty="0" smtClean="0">
                <a:latin typeface="Calibri" pitchFamily="34" charset="0"/>
                <a:ea typeface="08SeoulNamsan M"/>
              </a:rPr>
              <a:t>: </a:t>
            </a:r>
            <a:r>
              <a:rPr lang="en-US" altLang="ko-KR" sz="2400" baseline="30000" dirty="0" smtClean="0">
                <a:latin typeface="Calibri" pitchFamily="34" charset="0"/>
                <a:ea typeface="08SeoulNamsan M"/>
              </a:rPr>
              <a:t>24</a:t>
            </a:r>
            <a:r>
              <a:rPr lang="ko-KR" altLang="en-US" sz="2400" dirty="0" smtClean="0">
                <a:latin typeface="Calibri" pitchFamily="34" charset="0"/>
                <a:ea typeface="08SeoulNamsan M"/>
              </a:rPr>
              <a:t>그래서 모세는 자기 장인의 조언을 그대로 받아들여 </a:t>
            </a:r>
            <a:r>
              <a:rPr lang="en-US" altLang="ko-KR" sz="2400" baseline="30000" dirty="0" smtClean="0">
                <a:latin typeface="Calibri" pitchFamily="34" charset="0"/>
                <a:ea typeface="08SeoulNamsan M"/>
              </a:rPr>
              <a:t>25</a:t>
            </a:r>
            <a:r>
              <a:rPr lang="ko-KR" altLang="en-US" sz="2400" b="1" dirty="0" smtClean="0">
                <a:solidFill>
                  <a:srgbClr val="00B050"/>
                </a:solidFill>
                <a:latin typeface="Calibri" pitchFamily="34" charset="0"/>
                <a:ea typeface="08SeoulNamsan M"/>
              </a:rPr>
              <a:t>이스라엘 백성 가운데 유능한 인재들을 뽑아 그들에게 각각 </a:t>
            </a:r>
            <a:r>
              <a:rPr lang="en-US" altLang="ko-KR" sz="2400" b="1" dirty="0" smtClean="0">
                <a:solidFill>
                  <a:srgbClr val="00B050"/>
                </a:solidFill>
                <a:latin typeface="Calibri" pitchFamily="34" charset="0"/>
                <a:ea typeface="08SeoulNamsan M"/>
              </a:rPr>
              <a:t>1,000</a:t>
            </a:r>
            <a:r>
              <a:rPr lang="ko-KR" altLang="en-US" sz="2400" b="1" dirty="0" smtClean="0">
                <a:solidFill>
                  <a:srgbClr val="00B050"/>
                </a:solidFill>
                <a:latin typeface="Calibri" pitchFamily="34" charset="0"/>
                <a:ea typeface="08SeoulNamsan M"/>
              </a:rPr>
              <a:t>명</a:t>
            </a:r>
            <a:r>
              <a:rPr lang="en-US" altLang="ko-KR" sz="2400" b="1" dirty="0" smtClean="0">
                <a:solidFill>
                  <a:srgbClr val="00B050"/>
                </a:solidFill>
                <a:latin typeface="Calibri" pitchFamily="34" charset="0"/>
                <a:ea typeface="08SeoulNamsan M"/>
              </a:rPr>
              <a:t>, 100</a:t>
            </a:r>
            <a:r>
              <a:rPr lang="ko-KR" altLang="en-US" sz="2400" b="1" dirty="0" smtClean="0">
                <a:solidFill>
                  <a:srgbClr val="00B050"/>
                </a:solidFill>
                <a:latin typeface="Calibri" pitchFamily="34" charset="0"/>
                <a:ea typeface="08SeoulNamsan M"/>
              </a:rPr>
              <a:t>명</a:t>
            </a:r>
            <a:r>
              <a:rPr lang="en-US" altLang="ko-KR" sz="2400" b="1" dirty="0" smtClean="0">
                <a:solidFill>
                  <a:srgbClr val="00B050"/>
                </a:solidFill>
                <a:latin typeface="Calibri" pitchFamily="34" charset="0"/>
                <a:ea typeface="08SeoulNamsan M"/>
              </a:rPr>
              <a:t>, 50</a:t>
            </a:r>
            <a:r>
              <a:rPr lang="ko-KR" altLang="en-US" sz="2400" b="1" dirty="0" smtClean="0">
                <a:solidFill>
                  <a:srgbClr val="00B050"/>
                </a:solidFill>
                <a:latin typeface="Calibri" pitchFamily="34" charset="0"/>
                <a:ea typeface="08SeoulNamsan M"/>
              </a:rPr>
              <a:t>명</a:t>
            </a:r>
            <a:r>
              <a:rPr lang="en-US" altLang="ko-KR" sz="2400" b="1" dirty="0" smtClean="0">
                <a:solidFill>
                  <a:srgbClr val="00B050"/>
                </a:solidFill>
                <a:latin typeface="Calibri" pitchFamily="34" charset="0"/>
                <a:ea typeface="08SeoulNamsan M"/>
              </a:rPr>
              <a:t>, 10</a:t>
            </a:r>
            <a:r>
              <a:rPr lang="ko-KR" altLang="en-US" sz="2400" b="1" dirty="0" smtClean="0">
                <a:solidFill>
                  <a:srgbClr val="00B050"/>
                </a:solidFill>
                <a:latin typeface="Calibri" pitchFamily="34" charset="0"/>
                <a:ea typeface="08SeoulNamsan M"/>
              </a:rPr>
              <a:t>명씩 맡겨 지도자로 일하게 하였다</a:t>
            </a:r>
            <a:r>
              <a:rPr lang="en-US" altLang="ko-KR" sz="2400" b="1" dirty="0" smtClean="0">
                <a:solidFill>
                  <a:srgbClr val="00B050"/>
                </a:solidFill>
                <a:latin typeface="Calibri" pitchFamily="34" charset="0"/>
                <a:ea typeface="08SeoulNamsan M"/>
              </a:rPr>
              <a:t>. </a:t>
            </a:r>
            <a:r>
              <a:rPr lang="en-US" altLang="ko-KR" sz="2400" baseline="30000" dirty="0" smtClean="0">
                <a:latin typeface="Calibri" pitchFamily="34" charset="0"/>
                <a:ea typeface="08SeoulNamsan M"/>
              </a:rPr>
              <a:t>26</a:t>
            </a:r>
            <a:r>
              <a:rPr lang="ko-KR" altLang="en-US" sz="2400" b="1" dirty="0" smtClean="0">
                <a:solidFill>
                  <a:srgbClr val="00B050"/>
                </a:solidFill>
                <a:latin typeface="Calibri" pitchFamily="34" charset="0"/>
                <a:ea typeface="08SeoulNamsan M"/>
              </a:rPr>
              <a:t>그래서 그들이 항상 백성들을 재판했는데 어려운 문제는 모세에게 가져가고 그들 스스로 해결할 수 있는 쉬운 문제는 그들이 직접 재판하였다</a:t>
            </a:r>
            <a:r>
              <a:rPr lang="en-US" altLang="ko-KR" sz="2400" b="1" dirty="0" smtClean="0">
                <a:solidFill>
                  <a:srgbClr val="00B050"/>
                </a:solidFill>
                <a:latin typeface="Calibri" pitchFamily="34" charset="0"/>
                <a:ea typeface="08SeoulNamsan M"/>
              </a:rPr>
              <a:t>.</a:t>
            </a:r>
            <a:endParaRPr lang="en-US" sz="2400" b="1" dirty="0" smtClean="0">
              <a:solidFill>
                <a:srgbClr val="00B050"/>
              </a:solidFill>
              <a:latin typeface="Calibri" pitchFamily="34" charset="0"/>
              <a:ea typeface="08SeoulNamsan M"/>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ko-KR" dirty="0" smtClean="0">
                <a:latin typeface="Calibri" pitchFamily="34" charset="0"/>
                <a:ea typeface="08SeoulNamsan M"/>
              </a:rPr>
              <a:t>Implications</a:t>
            </a:r>
            <a:br>
              <a:rPr lang="en-US" altLang="ko-KR" dirty="0" smtClean="0">
                <a:latin typeface="Calibri" pitchFamily="34" charset="0"/>
                <a:ea typeface="08SeoulNamsan M"/>
              </a:rPr>
            </a:br>
            <a:r>
              <a:rPr lang="en-US" altLang="ko-KR" dirty="0" smtClean="0">
                <a:latin typeface="Calibri" pitchFamily="34" charset="0"/>
                <a:ea typeface="08SeoulNamsan M"/>
              </a:rPr>
              <a:t>Exodus (</a:t>
            </a:r>
            <a:r>
              <a:rPr lang="ko-KR" altLang="en-US" dirty="0" smtClean="0">
                <a:latin typeface="Calibri" pitchFamily="34" charset="0"/>
                <a:ea typeface="08SeoulNamsan M"/>
              </a:rPr>
              <a:t>출애굽기</a:t>
            </a:r>
            <a:r>
              <a:rPr lang="en-US" altLang="ko-KR" dirty="0" smtClean="0">
                <a:latin typeface="Calibri" pitchFamily="34" charset="0"/>
                <a:ea typeface="08SeoulNamsan M"/>
              </a:rPr>
              <a:t>)</a:t>
            </a:r>
            <a:r>
              <a:rPr lang="ko-KR" altLang="en-US" dirty="0" smtClean="0">
                <a:latin typeface="Calibri" pitchFamily="34" charset="0"/>
                <a:ea typeface="08SeoulNamsan M"/>
              </a:rPr>
              <a:t> </a:t>
            </a:r>
            <a:r>
              <a:rPr lang="en-US" altLang="ko-KR" dirty="0" smtClean="0">
                <a:latin typeface="Calibri" pitchFamily="34" charset="0"/>
                <a:ea typeface="08SeoulNamsan M"/>
              </a:rPr>
              <a:t>18:13-26</a:t>
            </a:r>
            <a:endParaRPr lang="en-US" dirty="0" smtClean="0">
              <a:latin typeface="Calibri" pitchFamily="34" charset="0"/>
              <a:ea typeface="08SeoulNamsan M"/>
            </a:endParaRPr>
          </a:p>
        </p:txBody>
      </p:sp>
      <p:sp>
        <p:nvSpPr>
          <p:cNvPr id="18435" name="Content Placeholder 2"/>
          <p:cNvSpPr>
            <a:spLocks noGrp="1"/>
          </p:cNvSpPr>
          <p:nvPr>
            <p:ph idx="1"/>
          </p:nvPr>
        </p:nvSpPr>
        <p:spPr/>
        <p:txBody>
          <a:bodyPr/>
          <a:lstStyle/>
          <a:p>
            <a:pPr marL="457200" indent="-457200" algn="l">
              <a:buFont typeface="+mj-lt"/>
              <a:buAutoNum type="arabicPeriod"/>
            </a:pPr>
            <a:r>
              <a:rPr lang="en-US" sz="2400" b="1" dirty="0" smtClean="0">
                <a:latin typeface="Calibri" pitchFamily="34" charset="0"/>
                <a:ea typeface="08SeoulNamsan M"/>
              </a:rPr>
              <a:t>Sang the terrible leader – the need for delegation</a:t>
            </a:r>
          </a:p>
          <a:p>
            <a:pPr marL="457200" indent="-457200" algn="l">
              <a:buFont typeface="+mj-lt"/>
              <a:buAutoNum type="arabicPeriod"/>
            </a:pPr>
            <a:r>
              <a:rPr lang="en-US" sz="2400" b="1" dirty="0" smtClean="0">
                <a:latin typeface="Calibri" pitchFamily="34" charset="0"/>
                <a:ea typeface="08SeoulNamsan M"/>
              </a:rPr>
              <a:t>The need for central leader – for unity of the group</a:t>
            </a:r>
          </a:p>
          <a:p>
            <a:pPr marL="457200" indent="-457200" algn="l">
              <a:buFont typeface="+mj-lt"/>
              <a:buAutoNum type="arabicPeriod"/>
            </a:pPr>
            <a:r>
              <a:rPr lang="en-US" sz="2400" b="1" dirty="0" smtClean="0">
                <a:latin typeface="Calibri" pitchFamily="34" charset="0"/>
                <a:ea typeface="08SeoulNamsan M"/>
              </a:rPr>
              <a:t>Responsibilities and Core</a:t>
            </a:r>
          </a:p>
          <a:p>
            <a:pPr marL="457200" indent="-457200" algn="l">
              <a:buFont typeface="+mj-lt"/>
              <a:buAutoNum type="arabicPeriod"/>
            </a:pPr>
            <a:r>
              <a:rPr lang="en-US" sz="2400" b="1" dirty="0" smtClean="0">
                <a:latin typeface="Calibri" pitchFamily="34" charset="0"/>
                <a:ea typeface="08SeoulNamsan M"/>
              </a:rPr>
              <a:t>Concerns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2362200" y="1807029"/>
            <a:ext cx="1219200" cy="113211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o-KR" altLang="en-US" smtClean="0">
                <a:latin typeface="Calibri" pitchFamily="34" charset="0"/>
                <a:ea typeface="08서울남산체 EB" pitchFamily="18" charset="-127"/>
              </a:rPr>
              <a:t>서상원 전도사</a:t>
            </a:r>
            <a:endParaRPr lang="en-US" altLang="ko-KR" dirty="0" smtClean="0">
              <a:latin typeface="Calibri" pitchFamily="34" charset="0"/>
              <a:ea typeface="08서울남산체 EB" pitchFamily="18" charset="-127"/>
            </a:endParaRPr>
          </a:p>
        </p:txBody>
      </p:sp>
      <p:sp>
        <p:nvSpPr>
          <p:cNvPr id="8" name="Oval 7"/>
          <p:cNvSpPr/>
          <p:nvPr/>
        </p:nvSpPr>
        <p:spPr>
          <a:xfrm>
            <a:off x="3124200" y="2552700"/>
            <a:ext cx="3276600" cy="318951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b="1" dirty="0" smtClean="0">
                <a:solidFill>
                  <a:srgbClr val="FFFF00"/>
                </a:solidFill>
                <a:latin typeface="Calibri" pitchFamily="34" charset="0"/>
                <a:ea typeface="08서울남산체 EB" pitchFamily="18" charset="-127"/>
              </a:rPr>
              <a:t>Leadership (</a:t>
            </a:r>
            <a:r>
              <a:rPr lang="ko-KR" altLang="en-US" b="1" dirty="0" smtClean="0">
                <a:solidFill>
                  <a:srgbClr val="FFFF00"/>
                </a:solidFill>
                <a:latin typeface="Calibri" pitchFamily="34" charset="0"/>
                <a:ea typeface="08서울남산체 EB" pitchFamily="18" charset="-127"/>
              </a:rPr>
              <a:t>리더쉽</a:t>
            </a:r>
            <a:r>
              <a:rPr lang="en-US" altLang="ko-KR" b="1" dirty="0" smtClean="0">
                <a:solidFill>
                  <a:srgbClr val="FFFF00"/>
                </a:solidFill>
                <a:latin typeface="Calibri" pitchFamily="34" charset="0"/>
                <a:ea typeface="08서울남산체 EB" pitchFamily="18" charset="-127"/>
              </a:rPr>
              <a:t>)</a:t>
            </a:r>
            <a:endParaRPr lang="en-US" b="1" dirty="0" smtClean="0">
              <a:solidFill>
                <a:srgbClr val="FFFF00"/>
              </a:solidFill>
              <a:latin typeface="Calibri" pitchFamily="34" charset="0"/>
              <a:ea typeface="08서울남산체 EB" pitchFamily="18" charset="-127"/>
            </a:endParaRPr>
          </a:p>
          <a:p>
            <a:pPr algn="ctr"/>
            <a:r>
              <a:rPr lang="en-US" dirty="0" smtClean="0">
                <a:latin typeface="Calibri" pitchFamily="34" charset="0"/>
                <a:ea typeface="08서울남산체 EB" pitchFamily="18" charset="-127"/>
              </a:rPr>
              <a:t>David No</a:t>
            </a:r>
          </a:p>
          <a:p>
            <a:pPr algn="ctr"/>
            <a:r>
              <a:rPr lang="ko-KR" altLang="en-US" dirty="0" smtClean="0">
                <a:latin typeface="Calibri" pitchFamily="34" charset="0"/>
                <a:ea typeface="08서울남산체 EB" pitchFamily="18" charset="-127"/>
              </a:rPr>
              <a:t>황태용</a:t>
            </a:r>
            <a:endParaRPr lang="en-US" dirty="0" smtClean="0">
              <a:latin typeface="Calibri" pitchFamily="34" charset="0"/>
              <a:ea typeface="08서울남산체 EB" pitchFamily="18" charset="-127"/>
            </a:endParaRPr>
          </a:p>
          <a:p>
            <a:pPr algn="ctr"/>
            <a:r>
              <a:rPr lang="ko-KR" altLang="en-US" dirty="0" smtClean="0">
                <a:latin typeface="Calibri" pitchFamily="34" charset="0"/>
                <a:ea typeface="08서울남산체 EB" pitchFamily="18" charset="-127"/>
              </a:rPr>
              <a:t>이재숙</a:t>
            </a:r>
            <a:endParaRPr lang="en-US" dirty="0" smtClean="0">
              <a:latin typeface="Calibri" pitchFamily="34" charset="0"/>
              <a:ea typeface="08서울남산체 EB" pitchFamily="18" charset="-127"/>
            </a:endParaRPr>
          </a:p>
          <a:p>
            <a:pPr algn="ctr"/>
            <a:r>
              <a:rPr lang="ko-KR" altLang="en-US" dirty="0" smtClean="0">
                <a:latin typeface="Calibri" pitchFamily="34" charset="0"/>
                <a:ea typeface="08서울남산체 EB" pitchFamily="18" charset="-127"/>
              </a:rPr>
              <a:t>김보라</a:t>
            </a:r>
            <a:endParaRPr lang="en-US" dirty="0" smtClean="0">
              <a:latin typeface="Calibri" pitchFamily="34" charset="0"/>
              <a:ea typeface="08서울남산체 EB" pitchFamily="18" charset="-127"/>
            </a:endParaRPr>
          </a:p>
          <a:p>
            <a:pPr algn="ctr"/>
            <a:r>
              <a:rPr lang="en-US" dirty="0" smtClean="0">
                <a:latin typeface="Calibri" pitchFamily="34" charset="0"/>
                <a:ea typeface="08서울남산체 EB" pitchFamily="18" charset="-127"/>
              </a:rPr>
              <a:t>Sarah Cho</a:t>
            </a:r>
          </a:p>
          <a:p>
            <a:pPr algn="ctr"/>
            <a:r>
              <a:rPr lang="ko-KR" altLang="en-US" dirty="0" smtClean="0">
                <a:latin typeface="Calibri" pitchFamily="34" charset="0"/>
                <a:ea typeface="08서울남산체 EB" pitchFamily="18" charset="-127"/>
              </a:rPr>
              <a:t>한고은</a:t>
            </a:r>
            <a:endParaRPr lang="en-US" dirty="0" smtClean="0">
              <a:latin typeface="Calibri" pitchFamily="34" charset="0"/>
              <a:ea typeface="08서울남산체 EB" pitchFamily="18" charset="-127"/>
            </a:endParaRPr>
          </a:p>
          <a:p>
            <a:pPr algn="ctr"/>
            <a:r>
              <a:rPr lang="ko-KR" altLang="en-US" dirty="0" smtClean="0">
                <a:latin typeface="Calibri" pitchFamily="34" charset="0"/>
                <a:ea typeface="08서울남산체 EB" pitchFamily="18" charset="-127"/>
              </a:rPr>
              <a:t>이재숙</a:t>
            </a:r>
            <a:endParaRPr lang="en-US" dirty="0" smtClean="0">
              <a:latin typeface="Calibri" pitchFamily="34" charset="0"/>
              <a:ea typeface="08서울남산체 EB" pitchFamily="18" charset="-127"/>
            </a:endParaRPr>
          </a:p>
        </p:txBody>
      </p:sp>
      <p:sp>
        <p:nvSpPr>
          <p:cNvPr id="2" name="Title 1"/>
          <p:cNvSpPr>
            <a:spLocks noGrp="1"/>
          </p:cNvSpPr>
          <p:nvPr>
            <p:ph type="title"/>
          </p:nvPr>
        </p:nvSpPr>
        <p:spPr>
          <a:xfrm>
            <a:off x="152400" y="6096000"/>
            <a:ext cx="5181600" cy="685800"/>
          </a:xfrm>
        </p:spPr>
        <p:txBody>
          <a:bodyPr/>
          <a:lstStyle/>
          <a:p>
            <a:r>
              <a:rPr lang="en-US" dirty="0" smtClean="0"/>
              <a:t>Responsibilities  and Core team</a:t>
            </a:r>
            <a:endParaRPr lang="en-US" dirty="0"/>
          </a:p>
        </p:txBody>
      </p:sp>
      <p:sp>
        <p:nvSpPr>
          <p:cNvPr id="4" name="Oval 3"/>
          <p:cNvSpPr/>
          <p:nvPr/>
        </p:nvSpPr>
        <p:spPr>
          <a:xfrm>
            <a:off x="685800" y="647700"/>
            <a:ext cx="2057400" cy="1905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rgbClr val="FFFF00"/>
                </a:solidFill>
                <a:latin typeface="Calibri" pitchFamily="34" charset="0"/>
                <a:ea typeface="08서울남산체 EB" pitchFamily="18" charset="-127"/>
              </a:rPr>
              <a:t>Supporting Pastoral Staff (</a:t>
            </a:r>
            <a:r>
              <a:rPr lang="ko-KR" altLang="en-US" b="1" dirty="0" smtClean="0">
                <a:solidFill>
                  <a:srgbClr val="FFFF00"/>
                </a:solidFill>
                <a:latin typeface="Calibri" pitchFamily="34" charset="0"/>
                <a:ea typeface="08서울남산체 EB" pitchFamily="18" charset="-127"/>
              </a:rPr>
              <a:t>지원 목회자</a:t>
            </a:r>
            <a:r>
              <a:rPr lang="en-US" altLang="ko-KR" b="1" dirty="0" smtClean="0">
                <a:solidFill>
                  <a:srgbClr val="FFFF00"/>
                </a:solidFill>
                <a:latin typeface="Calibri" pitchFamily="34" charset="0"/>
                <a:ea typeface="08서울남산체 EB" pitchFamily="18" charset="-127"/>
              </a:rPr>
              <a:t>)</a:t>
            </a:r>
            <a:endParaRPr lang="en-US" b="1" dirty="0" smtClean="0">
              <a:solidFill>
                <a:srgbClr val="FFFF00"/>
              </a:solidFill>
              <a:latin typeface="Calibri" pitchFamily="34" charset="0"/>
              <a:ea typeface="08서울남산체 EB" pitchFamily="18" charset="-127"/>
            </a:endParaRPr>
          </a:p>
          <a:p>
            <a:pPr algn="ctr"/>
            <a:r>
              <a:rPr lang="ko-KR" altLang="en-US" dirty="0" smtClean="0">
                <a:latin typeface="Calibri" pitchFamily="34" charset="0"/>
                <a:ea typeface="08서울남산체 EB" pitchFamily="18" charset="-127"/>
              </a:rPr>
              <a:t>황용석 목사</a:t>
            </a:r>
            <a:endParaRPr lang="en-US" altLang="ko-KR" dirty="0" smtClean="0">
              <a:latin typeface="Calibri" pitchFamily="34" charset="0"/>
              <a:ea typeface="08서울남산체 EB" pitchFamily="18" charset="-127"/>
            </a:endParaRPr>
          </a:p>
          <a:p>
            <a:pPr algn="ctr"/>
            <a:r>
              <a:rPr lang="ko-KR" altLang="en-US" dirty="0" smtClean="0">
                <a:latin typeface="Calibri" pitchFamily="34" charset="0"/>
                <a:ea typeface="08서울남산체 EB" pitchFamily="18" charset="-127"/>
              </a:rPr>
              <a:t>정미경전도사</a:t>
            </a:r>
            <a:endParaRPr lang="en-US" altLang="ko-KR" dirty="0" smtClean="0">
              <a:latin typeface="Calibri" pitchFamily="34" charset="0"/>
              <a:ea typeface="08서울남산체 EB" pitchFamily="18" charset="-127"/>
            </a:endParaRPr>
          </a:p>
        </p:txBody>
      </p:sp>
      <p:sp>
        <p:nvSpPr>
          <p:cNvPr id="5" name="Oval 4"/>
          <p:cNvSpPr/>
          <p:nvPr/>
        </p:nvSpPr>
        <p:spPr>
          <a:xfrm>
            <a:off x="1030002" y="2661132"/>
            <a:ext cx="2256840" cy="20896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rgbClr val="FFFF00"/>
                </a:solidFill>
                <a:latin typeface="Calibri" pitchFamily="34" charset="0"/>
                <a:ea typeface="08서울남산체 EB" pitchFamily="18" charset="-127"/>
              </a:rPr>
              <a:t>Leadership Core</a:t>
            </a:r>
          </a:p>
          <a:p>
            <a:pPr algn="ctr"/>
            <a:r>
              <a:rPr lang="en-US" b="1" dirty="0" smtClean="0">
                <a:solidFill>
                  <a:srgbClr val="FFFF00"/>
                </a:solidFill>
                <a:latin typeface="Calibri" pitchFamily="34" charset="0"/>
                <a:ea typeface="08서울남산체 EB" pitchFamily="18" charset="-127"/>
              </a:rPr>
              <a:t>(</a:t>
            </a:r>
            <a:r>
              <a:rPr lang="ko-KR" altLang="en-US" b="1" dirty="0" smtClean="0">
                <a:solidFill>
                  <a:srgbClr val="FFFF00"/>
                </a:solidFill>
                <a:latin typeface="Calibri" pitchFamily="34" charset="0"/>
                <a:ea typeface="08서울남산체 EB" pitchFamily="18" charset="-127"/>
              </a:rPr>
              <a:t>리더쉽 코어</a:t>
            </a:r>
            <a:r>
              <a:rPr lang="en-US" altLang="ko-KR" b="1" dirty="0" smtClean="0">
                <a:solidFill>
                  <a:srgbClr val="FFFF00"/>
                </a:solidFill>
                <a:latin typeface="Calibri" pitchFamily="34" charset="0"/>
                <a:ea typeface="08서울남산체 EB" pitchFamily="18" charset="-127"/>
              </a:rPr>
              <a:t>)</a:t>
            </a:r>
            <a:endParaRPr lang="en-US" b="1" dirty="0" smtClean="0">
              <a:solidFill>
                <a:srgbClr val="FFFF00"/>
              </a:solidFill>
              <a:latin typeface="Calibri" pitchFamily="34" charset="0"/>
              <a:ea typeface="08서울남산체 EB" pitchFamily="18" charset="-127"/>
            </a:endParaRPr>
          </a:p>
          <a:p>
            <a:pPr algn="ctr"/>
            <a:r>
              <a:rPr lang="ko-KR" altLang="en-US" dirty="0" smtClean="0">
                <a:latin typeface="Calibri" pitchFamily="34" charset="0"/>
                <a:ea typeface="08서울남산체 EB" pitchFamily="18" charset="-127"/>
              </a:rPr>
              <a:t>강서윤</a:t>
            </a:r>
            <a:endParaRPr lang="en-US" altLang="ko-KR" dirty="0" smtClean="0">
              <a:latin typeface="Calibri" pitchFamily="34" charset="0"/>
              <a:ea typeface="08서울남산체 EB" pitchFamily="18" charset="-127"/>
            </a:endParaRPr>
          </a:p>
          <a:p>
            <a:pPr algn="ctr"/>
            <a:r>
              <a:rPr lang="ko-KR" altLang="en-US" dirty="0" smtClean="0">
                <a:latin typeface="Calibri" pitchFamily="34" charset="0"/>
                <a:ea typeface="08서울남산체 EB" pitchFamily="18" charset="-127"/>
              </a:rPr>
              <a:t>박보라</a:t>
            </a:r>
            <a:endParaRPr lang="en-US" altLang="ko-KR" dirty="0" smtClean="0">
              <a:latin typeface="Calibri" pitchFamily="34" charset="0"/>
              <a:ea typeface="08서울남산체 EB" pitchFamily="18" charset="-127"/>
            </a:endParaRPr>
          </a:p>
        </p:txBody>
      </p:sp>
      <p:sp>
        <p:nvSpPr>
          <p:cNvPr id="10" name="TextBox 9"/>
          <p:cNvSpPr txBox="1"/>
          <p:nvPr/>
        </p:nvSpPr>
        <p:spPr>
          <a:xfrm>
            <a:off x="2393410" y="237343"/>
            <a:ext cx="5150834" cy="923330"/>
          </a:xfrm>
          <a:prstGeom prst="rect">
            <a:avLst/>
          </a:prstGeom>
          <a:effectLst>
            <a:softEdge rad="63500"/>
          </a:effectLst>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err="1" smtClean="0"/>
              <a:t>Sang’s</a:t>
            </a:r>
            <a:r>
              <a:rPr lang="en-US" dirty="0" smtClean="0"/>
              <a:t> Counsel</a:t>
            </a:r>
          </a:p>
          <a:p>
            <a:r>
              <a:rPr lang="en-US" dirty="0" smtClean="0"/>
              <a:t>Team </a:t>
            </a:r>
            <a:r>
              <a:rPr lang="en-US" dirty="0" smtClean="0"/>
              <a:t>to ensure that we are following God’s guidance</a:t>
            </a:r>
          </a:p>
          <a:p>
            <a:r>
              <a:rPr lang="en-US" dirty="0" smtClean="0"/>
              <a:t>Shares pastoral responsibilities</a:t>
            </a:r>
            <a:endParaRPr lang="en-US" dirty="0"/>
          </a:p>
        </p:txBody>
      </p:sp>
      <p:sp>
        <p:nvSpPr>
          <p:cNvPr id="13" name="TextBox 12"/>
          <p:cNvSpPr txBox="1"/>
          <p:nvPr/>
        </p:nvSpPr>
        <p:spPr>
          <a:xfrm>
            <a:off x="1826024" y="4569276"/>
            <a:ext cx="2596352" cy="369332"/>
          </a:xfrm>
          <a:prstGeom prst="rect">
            <a:avLst/>
          </a:prstGeom>
          <a:effectLst>
            <a:softEdge rad="63500"/>
          </a:effectLst>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t>Responsible for execution</a:t>
            </a:r>
            <a:endParaRPr lang="en-US" dirty="0"/>
          </a:p>
        </p:txBody>
      </p:sp>
      <p:sp>
        <p:nvSpPr>
          <p:cNvPr id="14" name="TextBox 13"/>
          <p:cNvSpPr txBox="1"/>
          <p:nvPr/>
        </p:nvSpPr>
        <p:spPr>
          <a:xfrm>
            <a:off x="3335827" y="1345364"/>
            <a:ext cx="5318892" cy="923330"/>
          </a:xfrm>
          <a:prstGeom prst="rect">
            <a:avLst/>
          </a:prstGeom>
          <a:effectLst>
            <a:softEdge rad="63500"/>
          </a:effectLst>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Responsible for giving God’s guidance (hearing God!)</a:t>
            </a:r>
          </a:p>
          <a:p>
            <a:pPr marL="285750" indent="-285750">
              <a:buFontTx/>
              <a:buChar char="-"/>
            </a:pPr>
            <a:r>
              <a:rPr lang="en-US" dirty="0" smtClean="0"/>
              <a:t>How we worship (how we relate to God and others)</a:t>
            </a:r>
          </a:p>
          <a:p>
            <a:pPr marL="285750" indent="-285750">
              <a:buFontTx/>
              <a:buChar char="-"/>
            </a:pPr>
            <a:r>
              <a:rPr lang="en-US" dirty="0" smtClean="0"/>
              <a:t>Where we are headed (vision)</a:t>
            </a:r>
          </a:p>
        </p:txBody>
      </p:sp>
      <p:sp>
        <p:nvSpPr>
          <p:cNvPr id="16" name="Oval 15"/>
          <p:cNvSpPr/>
          <p:nvPr/>
        </p:nvSpPr>
        <p:spPr>
          <a:xfrm>
            <a:off x="381000" y="228600"/>
            <a:ext cx="3352800" cy="4953000"/>
          </a:xfrm>
          <a:prstGeom prst="ellipse">
            <a:avLst/>
          </a:prstGeom>
          <a:solidFill>
            <a:srgbClr val="7030A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3098" y="324534"/>
            <a:ext cx="877163" cy="646331"/>
          </a:xfrm>
          <a:prstGeom prst="rect">
            <a:avLst/>
          </a:prstGeom>
          <a:ln/>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altLang="ko-KR" dirty="0" smtClean="0"/>
              <a:t>What</a:t>
            </a:r>
          </a:p>
          <a:p>
            <a:r>
              <a:rPr lang="ko-KR" altLang="en-US" dirty="0" smtClean="0"/>
              <a:t>무엇을</a:t>
            </a:r>
            <a:endParaRPr lang="en-US" dirty="0"/>
          </a:p>
        </p:txBody>
      </p:sp>
      <p:sp>
        <p:nvSpPr>
          <p:cNvPr id="15" name="TextBox 14"/>
          <p:cNvSpPr txBox="1"/>
          <p:nvPr/>
        </p:nvSpPr>
        <p:spPr>
          <a:xfrm>
            <a:off x="381000" y="2926888"/>
            <a:ext cx="877163" cy="646331"/>
          </a:xfrm>
          <a:prstGeom prst="rect">
            <a:avLst/>
          </a:prstGeom>
          <a:ln/>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altLang="ko-KR" dirty="0" smtClean="0"/>
              <a:t>How</a:t>
            </a:r>
          </a:p>
          <a:p>
            <a:r>
              <a:rPr lang="ko-KR" altLang="en-US" dirty="0" smtClean="0"/>
              <a:t>어떻게</a:t>
            </a:r>
            <a:endParaRPr lang="en-US" dirty="0"/>
          </a:p>
        </p:txBody>
      </p:sp>
      <p:sp>
        <p:nvSpPr>
          <p:cNvPr id="17" name="TextBox 16"/>
          <p:cNvSpPr txBox="1"/>
          <p:nvPr/>
        </p:nvSpPr>
        <p:spPr>
          <a:xfrm>
            <a:off x="201836" y="4134858"/>
            <a:ext cx="1265346" cy="646331"/>
          </a:xfrm>
          <a:prstGeom prst="rect">
            <a:avLst/>
          </a:prstGeom>
          <a:effectLst>
            <a:softEdge rad="63500"/>
          </a:effectLst>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err="1" smtClean="0"/>
              <a:t>Sang’s</a:t>
            </a:r>
            <a:r>
              <a:rPr lang="en-US" dirty="0" smtClean="0"/>
              <a:t> Core</a:t>
            </a:r>
            <a:br>
              <a:rPr lang="en-US" dirty="0" smtClean="0"/>
            </a:br>
            <a:r>
              <a:rPr lang="en-US" dirty="0" smtClean="0"/>
              <a:t>Discussions</a:t>
            </a:r>
            <a:endParaRPr lang="en-US" dirty="0"/>
          </a:p>
        </p:txBody>
      </p:sp>
    </p:spTree>
    <p:extLst>
      <p:ext uri="{BB962C8B-B14F-4D97-AF65-F5344CB8AC3E}">
        <p14:creationId xmlns:p14="http://schemas.microsoft.com/office/powerpoint/2010/main" val="34122387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Calibri" pitchFamily="34" charset="0"/>
              <a:ea typeface="08SeoulNamsan M"/>
            </a:endParaRPr>
          </a:p>
        </p:txBody>
      </p:sp>
      <p:sp>
        <p:nvSpPr>
          <p:cNvPr id="3" name="Content Placeholder 2"/>
          <p:cNvSpPr>
            <a:spLocks noGrp="1"/>
          </p:cNvSpPr>
          <p:nvPr>
            <p:ph idx="1"/>
          </p:nvPr>
        </p:nvSpPr>
        <p:spPr/>
        <p:txBody>
          <a:bodyPr/>
          <a:lstStyle/>
          <a:p>
            <a:pPr marL="0" indent="0" algn="l">
              <a:buNone/>
            </a:pPr>
            <a:r>
              <a:rPr lang="en-US" sz="2000" dirty="0" smtClean="0">
                <a:latin typeface="Calibri" pitchFamily="34" charset="0"/>
                <a:ea typeface="08SeoulNamsan M"/>
              </a:rPr>
              <a:t>Concerns</a:t>
            </a:r>
          </a:p>
          <a:p>
            <a:pPr marL="742950" indent="-742950" algn="l">
              <a:buFont typeface="+mj-lt"/>
              <a:buAutoNum type="arabicPeriod"/>
            </a:pPr>
            <a:r>
              <a:rPr lang="en-US" sz="2000" dirty="0" smtClean="0">
                <a:latin typeface="Calibri" pitchFamily="34" charset="0"/>
                <a:ea typeface="08SeoulNamsan M"/>
              </a:rPr>
              <a:t>In my past church, I didn’t have to do much, why am I given work?</a:t>
            </a:r>
            <a:br>
              <a:rPr lang="en-US" sz="2000" dirty="0" smtClean="0">
                <a:latin typeface="Calibri" pitchFamily="34" charset="0"/>
                <a:ea typeface="08SeoulNamsan M"/>
              </a:rPr>
            </a:br>
            <a:r>
              <a:rPr lang="ko-KR" altLang="en-US" sz="2000" dirty="0" smtClean="0">
                <a:latin typeface="Calibri" pitchFamily="34" charset="0"/>
                <a:ea typeface="08SeoulNamsan M"/>
              </a:rPr>
              <a:t>전에 다니던 교회에서는 이렇게 일을 많이 하지 않았거든요</a:t>
            </a:r>
            <a:r>
              <a:rPr lang="en-US" altLang="ko-KR" sz="2000" dirty="0" smtClean="0">
                <a:latin typeface="Calibri" pitchFamily="34" charset="0"/>
                <a:ea typeface="08SeoulNamsan M"/>
              </a:rPr>
              <a:t>. </a:t>
            </a:r>
            <a:r>
              <a:rPr lang="ko-KR" altLang="en-US" sz="2000" dirty="0" smtClean="0">
                <a:latin typeface="Calibri" pitchFamily="34" charset="0"/>
                <a:ea typeface="08SeoulNamsan M"/>
              </a:rPr>
              <a:t>왜 여기서는 저에게 일이 있나요</a:t>
            </a:r>
            <a:r>
              <a:rPr lang="en-US" altLang="ko-KR" sz="2000" dirty="0" smtClean="0">
                <a:latin typeface="Calibri" pitchFamily="34" charset="0"/>
                <a:ea typeface="08SeoulNamsan M"/>
              </a:rPr>
              <a:t>?</a:t>
            </a:r>
            <a:endParaRPr lang="en-US" sz="2000" dirty="0" smtClean="0">
              <a:latin typeface="Calibri" pitchFamily="34" charset="0"/>
              <a:ea typeface="08SeoulNamsan M"/>
            </a:endParaRPr>
          </a:p>
          <a:p>
            <a:pPr marL="742950" indent="-742950" algn="l">
              <a:buFont typeface="+mj-lt"/>
              <a:buAutoNum type="arabicPeriod"/>
            </a:pPr>
            <a:r>
              <a:rPr lang="en-US" sz="2000" dirty="0" smtClean="0">
                <a:latin typeface="Calibri" pitchFamily="34" charset="0"/>
                <a:ea typeface="08SeoulNamsan M"/>
              </a:rPr>
              <a:t>You teach that we should not be legalistic – that is, God is one of love and grace, and it doesn’t matter what we </a:t>
            </a:r>
            <a:r>
              <a:rPr lang="en-US" sz="2000" b="1" dirty="0" smtClean="0">
                <a:latin typeface="Calibri" pitchFamily="34" charset="0"/>
                <a:ea typeface="08SeoulNamsan M"/>
              </a:rPr>
              <a:t>do</a:t>
            </a:r>
            <a:r>
              <a:rPr lang="en-US" sz="2000" dirty="0" smtClean="0">
                <a:latin typeface="Calibri" pitchFamily="34" charset="0"/>
                <a:ea typeface="08SeoulNamsan M"/>
              </a:rPr>
              <a:t> – as long as we believe. Why are we doing work?</a:t>
            </a:r>
            <a:br>
              <a:rPr lang="en-US" sz="2000" dirty="0" smtClean="0">
                <a:latin typeface="Calibri" pitchFamily="34" charset="0"/>
                <a:ea typeface="08SeoulNamsan M"/>
              </a:rPr>
            </a:br>
            <a:r>
              <a:rPr lang="ko-KR" altLang="en-US" sz="2000" dirty="0" smtClean="0">
                <a:latin typeface="Calibri" pitchFamily="34" charset="0"/>
                <a:ea typeface="08SeoulNamsan M"/>
              </a:rPr>
              <a:t>우리는 율법적이지 말자고 가리치셨습니다 </a:t>
            </a:r>
            <a:r>
              <a:rPr lang="en-US" altLang="ko-KR" sz="2000" dirty="0" smtClean="0">
                <a:latin typeface="Calibri" pitchFamily="34" charset="0"/>
                <a:ea typeface="08SeoulNamsan M"/>
              </a:rPr>
              <a:t>– </a:t>
            </a:r>
            <a:r>
              <a:rPr lang="ko-KR" altLang="en-US" sz="2000" dirty="0" smtClean="0">
                <a:latin typeface="Calibri" pitchFamily="34" charset="0"/>
                <a:ea typeface="08SeoulNamsan M"/>
              </a:rPr>
              <a:t>하나님은 사랑과 은혜시니</a:t>
            </a:r>
            <a:r>
              <a:rPr lang="en-US" altLang="ko-KR" sz="2000" dirty="0" smtClean="0">
                <a:latin typeface="Calibri" pitchFamily="34" charset="0"/>
                <a:ea typeface="08SeoulNamsan M"/>
              </a:rPr>
              <a:t>, </a:t>
            </a:r>
            <a:r>
              <a:rPr lang="ko-KR" altLang="en-US" sz="2000" dirty="0" smtClean="0">
                <a:latin typeface="Calibri" pitchFamily="34" charset="0"/>
                <a:ea typeface="08SeoulNamsan M"/>
              </a:rPr>
              <a:t>우리가 어떻게 </a:t>
            </a:r>
            <a:r>
              <a:rPr lang="en-US" altLang="ko-KR" sz="2000" dirty="0" smtClean="0">
                <a:latin typeface="Calibri" pitchFamily="34" charset="0"/>
                <a:ea typeface="08SeoulNamsan M"/>
              </a:rPr>
              <a:t>“</a:t>
            </a:r>
            <a:r>
              <a:rPr lang="ko-KR" altLang="en-US" sz="2000" dirty="0" smtClean="0">
                <a:latin typeface="Calibri" pitchFamily="34" charset="0"/>
                <a:ea typeface="08SeoulNamsan M"/>
              </a:rPr>
              <a:t>하는 것</a:t>
            </a:r>
            <a:r>
              <a:rPr lang="en-US" altLang="ko-KR" sz="2000" dirty="0" smtClean="0">
                <a:latin typeface="Calibri" pitchFamily="34" charset="0"/>
                <a:ea typeface="08SeoulNamsan M"/>
              </a:rPr>
              <a:t>”</a:t>
            </a:r>
            <a:r>
              <a:rPr lang="ko-KR" altLang="en-US" sz="2000" dirty="0">
                <a:latin typeface="Calibri" pitchFamily="34" charset="0"/>
                <a:ea typeface="08SeoulNamsan M"/>
              </a:rPr>
              <a:t>이</a:t>
            </a:r>
            <a:r>
              <a:rPr lang="ko-KR" altLang="en-US" sz="2000" dirty="0" smtClean="0">
                <a:latin typeface="Calibri" pitchFamily="34" charset="0"/>
                <a:ea typeface="08SeoulNamsan M"/>
              </a:rPr>
              <a:t> 상관없고 믿기만 하면 되는 것이 아닌가요</a:t>
            </a:r>
            <a:r>
              <a:rPr lang="en-US" altLang="ko-KR" sz="2000" dirty="0" smtClean="0">
                <a:latin typeface="Calibri" pitchFamily="34" charset="0"/>
                <a:ea typeface="08SeoulNamsan M"/>
              </a:rPr>
              <a:t>? </a:t>
            </a:r>
            <a:r>
              <a:rPr lang="ko-KR" altLang="en-US" sz="2000" dirty="0" smtClean="0">
                <a:latin typeface="Calibri" pitchFamily="34" charset="0"/>
                <a:ea typeface="08SeoulNamsan M"/>
              </a:rPr>
              <a:t>왜 우리가 일을 하고 있죠</a:t>
            </a:r>
            <a:r>
              <a:rPr lang="en-US" altLang="ko-KR" sz="2000" dirty="0" smtClean="0">
                <a:latin typeface="Calibri" pitchFamily="34" charset="0"/>
                <a:ea typeface="08SeoulNamsan M"/>
              </a:rPr>
              <a:t>?</a:t>
            </a:r>
            <a:endParaRPr lang="en-US" sz="2000" dirty="0" smtClean="0">
              <a:latin typeface="Calibri" pitchFamily="34" charset="0"/>
              <a:ea typeface="08SeoulNamsan M"/>
            </a:endParaRPr>
          </a:p>
          <a:p>
            <a:pPr marL="742950" indent="-742950" algn="l">
              <a:buFont typeface="+mj-lt"/>
              <a:buAutoNum type="arabicPeriod"/>
            </a:pPr>
            <a:r>
              <a:rPr lang="en-US" sz="2000" dirty="0" smtClean="0">
                <a:latin typeface="Calibri" pitchFamily="34" charset="0"/>
                <a:ea typeface="08SeoulNamsan M"/>
              </a:rPr>
              <a:t>I don’t feel well equipped to do the tasks I’ve been given</a:t>
            </a:r>
            <a:br>
              <a:rPr lang="en-US" sz="2000" dirty="0" smtClean="0">
                <a:latin typeface="Calibri" pitchFamily="34" charset="0"/>
                <a:ea typeface="08SeoulNamsan M"/>
              </a:rPr>
            </a:br>
            <a:r>
              <a:rPr lang="ko-KR" altLang="en-US" sz="2000" dirty="0" smtClean="0">
                <a:latin typeface="Calibri" pitchFamily="34" charset="0"/>
                <a:ea typeface="08SeoulNamsan M"/>
              </a:rPr>
              <a:t>저에게 맡겨진 일을 어떻게 해야 되는지</a:t>
            </a:r>
            <a:r>
              <a:rPr lang="en-US" altLang="ko-KR" sz="2000" dirty="0" smtClean="0">
                <a:latin typeface="Calibri" pitchFamily="34" charset="0"/>
                <a:ea typeface="08SeoulNamsan M"/>
              </a:rPr>
              <a:t>/</a:t>
            </a:r>
            <a:r>
              <a:rPr lang="ko-KR" altLang="en-US" sz="2000" dirty="0" smtClean="0">
                <a:latin typeface="Calibri" pitchFamily="34" charset="0"/>
                <a:ea typeface="08SeoulNamsan M"/>
              </a:rPr>
              <a:t>감당해야 할지 모르겠습니다</a:t>
            </a:r>
            <a:endParaRPr lang="en-US" sz="2000" dirty="0" smtClean="0">
              <a:latin typeface="Calibri" pitchFamily="34" charset="0"/>
              <a:ea typeface="08SeoulNamsan M"/>
            </a:endParaRPr>
          </a:p>
          <a:p>
            <a:pPr marL="742950" indent="-742950" algn="l">
              <a:buFont typeface="+mj-lt"/>
              <a:buAutoNum type="arabicPeriod"/>
            </a:pPr>
            <a:r>
              <a:rPr lang="en-US" sz="2000" dirty="0" smtClean="0">
                <a:latin typeface="Calibri" pitchFamily="34" charset="0"/>
                <a:ea typeface="08SeoulNamsan M"/>
              </a:rPr>
              <a:t>If I am truly the responsible person, why can’t I just provide the work at the last minute? Why do you often request the work a day or so earlier?</a:t>
            </a:r>
            <a:r>
              <a:rPr lang="en-US" sz="2000" dirty="0">
                <a:latin typeface="Calibri" pitchFamily="34" charset="0"/>
                <a:ea typeface="08SeoulNamsan M"/>
              </a:rPr>
              <a:t/>
            </a:r>
            <a:br>
              <a:rPr lang="en-US" sz="2000" dirty="0">
                <a:latin typeface="Calibri" pitchFamily="34" charset="0"/>
                <a:ea typeface="08SeoulNamsan M"/>
              </a:rPr>
            </a:br>
            <a:r>
              <a:rPr lang="ko-KR" altLang="en-US" sz="2000" dirty="0" smtClean="0">
                <a:latin typeface="Calibri" pitchFamily="34" charset="0"/>
                <a:ea typeface="08SeoulNamsan M"/>
              </a:rPr>
              <a:t>제가 진심으로 담당자라면</a:t>
            </a:r>
            <a:r>
              <a:rPr lang="en-US" altLang="ko-KR" sz="2000" dirty="0" smtClean="0">
                <a:latin typeface="Calibri" pitchFamily="34" charset="0"/>
                <a:ea typeface="08SeoulNamsan M"/>
              </a:rPr>
              <a:t>, </a:t>
            </a:r>
            <a:r>
              <a:rPr lang="ko-KR" altLang="en-US" sz="2000" dirty="0" smtClean="0">
                <a:latin typeface="Calibri" pitchFamily="34" charset="0"/>
                <a:ea typeface="08SeoulNamsan M"/>
              </a:rPr>
              <a:t>왜 필요한 날 전에까지 준비하라고 하십니까</a:t>
            </a:r>
            <a:r>
              <a:rPr lang="en-US" altLang="ko-KR" sz="2000" dirty="0" smtClean="0">
                <a:latin typeface="Calibri" pitchFamily="34" charset="0"/>
                <a:ea typeface="08SeoulNamsan M"/>
              </a:rPr>
              <a:t>?</a:t>
            </a:r>
            <a:endParaRPr lang="en-US" sz="2000" dirty="0" smtClean="0">
              <a:latin typeface="Calibri" pitchFamily="34" charset="0"/>
              <a:ea typeface="08SeoulNamsan M"/>
            </a:endParaRPr>
          </a:p>
        </p:txBody>
      </p:sp>
    </p:spTree>
    <p:extLst>
      <p:ext uri="{BB962C8B-B14F-4D97-AF65-F5344CB8AC3E}">
        <p14:creationId xmlns:p14="http://schemas.microsoft.com/office/powerpoint/2010/main" val="35378774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Calibri" pitchFamily="34" charset="0"/>
              <a:ea typeface="08SeoulNamsan M"/>
            </a:endParaRPr>
          </a:p>
        </p:txBody>
      </p:sp>
      <p:sp>
        <p:nvSpPr>
          <p:cNvPr id="3" name="Content Placeholder 2"/>
          <p:cNvSpPr>
            <a:spLocks noGrp="1"/>
          </p:cNvSpPr>
          <p:nvPr>
            <p:ph idx="1"/>
          </p:nvPr>
        </p:nvSpPr>
        <p:spPr>
          <a:xfrm>
            <a:off x="0" y="0"/>
            <a:ext cx="9144000" cy="6477000"/>
          </a:xfrm>
        </p:spPr>
        <p:txBody>
          <a:bodyPr/>
          <a:lstStyle/>
          <a:p>
            <a:pPr marL="0" indent="0" algn="l">
              <a:buNone/>
            </a:pPr>
            <a:r>
              <a:rPr lang="en-US" sz="1800" b="1" dirty="0" smtClean="0">
                <a:latin typeface="Calibri" pitchFamily="34" charset="0"/>
                <a:ea typeface="08SeoulNamsan M"/>
              </a:rPr>
              <a:t>Concerns Regarding Work (Q1+Q2+Q4)</a:t>
            </a:r>
          </a:p>
          <a:p>
            <a:pPr algn="l">
              <a:buFontTx/>
              <a:buChar char="-"/>
            </a:pPr>
            <a:r>
              <a:rPr lang="en-US" sz="1800" dirty="0" smtClean="0">
                <a:latin typeface="Calibri" pitchFamily="34" charset="0"/>
                <a:ea typeface="08SeoulNamsan M"/>
              </a:rPr>
              <a:t>You are leadership – you represent the Church of Jesus Christ</a:t>
            </a:r>
          </a:p>
          <a:p>
            <a:pPr algn="l">
              <a:buFontTx/>
              <a:buChar char="-"/>
            </a:pPr>
            <a:r>
              <a:rPr lang="en-US" sz="1800" dirty="0" smtClean="0">
                <a:latin typeface="Calibri" pitchFamily="34" charset="0"/>
                <a:ea typeface="08SeoulNamsan M"/>
              </a:rPr>
              <a:t>Change in culture</a:t>
            </a:r>
          </a:p>
          <a:p>
            <a:pPr lvl="1" algn="l">
              <a:buFontTx/>
              <a:buChar char="-"/>
            </a:pPr>
            <a:r>
              <a:rPr lang="en-US" sz="1800" dirty="0" smtClean="0">
                <a:latin typeface="Calibri" pitchFamily="34" charset="0"/>
                <a:ea typeface="08SeoulNamsan M"/>
              </a:rPr>
              <a:t>“We” do the work so “others” can find rest</a:t>
            </a:r>
          </a:p>
          <a:p>
            <a:pPr lvl="1" algn="l">
              <a:buFontTx/>
              <a:buChar char="-"/>
            </a:pPr>
            <a:r>
              <a:rPr lang="en-US" sz="1800" dirty="0" smtClean="0">
                <a:latin typeface="Calibri" pitchFamily="34" charset="0"/>
                <a:ea typeface="08SeoulNamsan M"/>
              </a:rPr>
              <a:t>“We” do the work early so “we” can rest, especially on Sabbath</a:t>
            </a:r>
          </a:p>
          <a:p>
            <a:pPr lvl="1" algn="l">
              <a:buFontTx/>
              <a:buChar char="-"/>
            </a:pPr>
            <a:r>
              <a:rPr lang="en-US" sz="1800" dirty="0" smtClean="0">
                <a:latin typeface="Calibri" pitchFamily="34" charset="0"/>
                <a:ea typeface="08SeoulNamsan M"/>
              </a:rPr>
              <a:t>“We” do the work early so “other leaders” can review and assess, and also rest</a:t>
            </a:r>
          </a:p>
          <a:p>
            <a:pPr lvl="1" algn="l">
              <a:buFontTx/>
              <a:buChar char="-"/>
            </a:pPr>
            <a:r>
              <a:rPr lang="en-US" sz="1800" dirty="0" smtClean="0">
                <a:latin typeface="Calibri" pitchFamily="34" charset="0"/>
                <a:ea typeface="08SeoulNamsan M"/>
              </a:rPr>
              <a:t>“We” prepare and plan early so other members can prepare, and find rest</a:t>
            </a:r>
          </a:p>
          <a:p>
            <a:pPr marL="0" indent="0" algn="l">
              <a:buNone/>
            </a:pPr>
            <a:endParaRPr lang="en-US" sz="700" dirty="0" smtClean="0">
              <a:latin typeface="Calibri" pitchFamily="34" charset="0"/>
              <a:ea typeface="08SeoulNamsan M"/>
            </a:endParaRPr>
          </a:p>
          <a:p>
            <a:pPr marL="0" indent="0" algn="l">
              <a:buNone/>
            </a:pPr>
            <a:r>
              <a:rPr lang="en-US" sz="1800" dirty="0" smtClean="0">
                <a:latin typeface="Calibri" pitchFamily="34" charset="0"/>
                <a:ea typeface="08SeoulNamsan M"/>
              </a:rPr>
              <a:t>14 </a:t>
            </a:r>
            <a:r>
              <a:rPr lang="en-US" sz="1800" dirty="0">
                <a:latin typeface="Calibri" pitchFamily="34" charset="0"/>
                <a:ea typeface="08SeoulNamsan M"/>
              </a:rPr>
              <a:t>What good is it, dear brothers and sisters, if you say you have faith but don’t show it by your actions? Can that kind of faith save anyone? 17 So you see, faith by itself isn’t enough. Unless it produces good deeds, it is dead and useless. 18 Now someone may argue, </a:t>
            </a:r>
            <a:r>
              <a:rPr lang="en-US" sz="1800" dirty="0" smtClean="0">
                <a:latin typeface="Calibri" pitchFamily="34" charset="0"/>
                <a:ea typeface="08SeoulNamsan M"/>
              </a:rPr>
              <a:t>“Some people have faith; others have good deeds.” But I say, “How can you show me </a:t>
            </a:r>
            <a:r>
              <a:rPr lang="en-US" sz="1800" dirty="0">
                <a:latin typeface="Calibri" pitchFamily="34" charset="0"/>
                <a:ea typeface="08SeoulNamsan M"/>
              </a:rPr>
              <a:t>your faith if you don’t have good deeds? I will show you my faith by my good deeds</a:t>
            </a:r>
            <a:r>
              <a:rPr lang="en-US" sz="1800" dirty="0" smtClean="0">
                <a:latin typeface="Calibri" pitchFamily="34" charset="0"/>
                <a:ea typeface="08SeoulNamsan M"/>
              </a:rPr>
              <a:t>.”</a:t>
            </a:r>
            <a:endParaRPr lang="en-US" sz="1800" dirty="0">
              <a:latin typeface="Calibri" pitchFamily="34" charset="0"/>
              <a:ea typeface="08SeoulNamsan M"/>
            </a:endParaRPr>
          </a:p>
          <a:p>
            <a:pPr marL="0" indent="0" algn="l">
              <a:buNone/>
            </a:pPr>
            <a:r>
              <a:rPr lang="en-US" altLang="ko-KR" sz="1800" dirty="0">
                <a:latin typeface="Calibri" pitchFamily="34" charset="0"/>
                <a:ea typeface="08SeoulNamsan M"/>
              </a:rPr>
              <a:t>14</a:t>
            </a:r>
            <a:r>
              <a:rPr lang="ko-KR" altLang="en-US" sz="1800" dirty="0">
                <a:latin typeface="Calibri" pitchFamily="34" charset="0"/>
                <a:ea typeface="08SeoulNamsan M"/>
              </a:rPr>
              <a:t>형제 여러분</a:t>
            </a:r>
            <a:r>
              <a:rPr lang="en-US" altLang="ko-KR" sz="1800" dirty="0">
                <a:latin typeface="Calibri" pitchFamily="34" charset="0"/>
                <a:ea typeface="08SeoulNamsan M"/>
              </a:rPr>
              <a:t>, </a:t>
            </a:r>
            <a:r>
              <a:rPr lang="ko-KR" altLang="en-US" sz="1800" dirty="0">
                <a:latin typeface="Calibri" pitchFamily="34" charset="0"/>
                <a:ea typeface="08SeoulNamsan M"/>
              </a:rPr>
              <a:t>믿음이 있다고 하면서 실천하지 않으면 무슨 소용이 있습니까</a:t>
            </a:r>
            <a:r>
              <a:rPr lang="en-US" altLang="ko-KR" sz="1800" dirty="0">
                <a:latin typeface="Calibri" pitchFamily="34" charset="0"/>
                <a:ea typeface="08SeoulNamsan M"/>
              </a:rPr>
              <a:t>? </a:t>
            </a:r>
            <a:r>
              <a:rPr lang="ko-KR" altLang="en-US" sz="1800" dirty="0">
                <a:latin typeface="Calibri" pitchFamily="34" charset="0"/>
                <a:ea typeface="08SeoulNamsan M"/>
              </a:rPr>
              <a:t>그런 믿음으로 구원을 받을 수 있겠습니까</a:t>
            </a:r>
            <a:r>
              <a:rPr lang="en-US" altLang="ko-KR" sz="1800" dirty="0">
                <a:latin typeface="Calibri" pitchFamily="34" charset="0"/>
                <a:ea typeface="08SeoulNamsan M"/>
              </a:rPr>
              <a:t>? 17</a:t>
            </a:r>
            <a:r>
              <a:rPr lang="ko-KR" altLang="en-US" sz="1800" dirty="0">
                <a:latin typeface="Calibri" pitchFamily="34" charset="0"/>
                <a:ea typeface="08SeoulNamsan M"/>
              </a:rPr>
              <a:t>이와 같이 행동이 따르지 않는 믿음은 그 자체가 죽은 것입니다</a:t>
            </a:r>
            <a:r>
              <a:rPr lang="en-US" altLang="ko-KR" sz="1800" dirty="0">
                <a:latin typeface="Calibri" pitchFamily="34" charset="0"/>
                <a:ea typeface="08SeoulNamsan M"/>
              </a:rPr>
              <a:t>. 18</a:t>
            </a:r>
            <a:r>
              <a:rPr lang="ko-KR" altLang="en-US" sz="1800" dirty="0">
                <a:latin typeface="Calibri" pitchFamily="34" charset="0"/>
                <a:ea typeface="08SeoulNamsan M"/>
              </a:rPr>
              <a:t>그러나 어떤 사람은 이런 말을 할 것입니다</a:t>
            </a:r>
            <a:r>
              <a:rPr lang="en-US" altLang="ko-KR" sz="1800" dirty="0">
                <a:latin typeface="Calibri" pitchFamily="34" charset="0"/>
                <a:ea typeface="08SeoulNamsan M"/>
              </a:rPr>
              <a:t>. “</a:t>
            </a:r>
            <a:r>
              <a:rPr lang="ko-KR" altLang="en-US" sz="1800" dirty="0">
                <a:latin typeface="Calibri" pitchFamily="34" charset="0"/>
                <a:ea typeface="08SeoulNamsan M"/>
              </a:rPr>
              <a:t>너에게는 믿음이 있고 나에게는 행동이 있다</a:t>
            </a:r>
            <a:r>
              <a:rPr lang="en-US" altLang="ko-KR" sz="1800" dirty="0">
                <a:latin typeface="Calibri" pitchFamily="34" charset="0"/>
                <a:ea typeface="08SeoulNamsan M"/>
              </a:rPr>
              <a:t>. </a:t>
            </a:r>
            <a:r>
              <a:rPr lang="ko-KR" altLang="en-US" sz="1800" dirty="0">
                <a:latin typeface="Calibri" pitchFamily="34" charset="0"/>
                <a:ea typeface="08SeoulNamsan M"/>
              </a:rPr>
              <a:t>행동이 따르지 않는 네 믿음을 나에게 보여라</a:t>
            </a:r>
            <a:r>
              <a:rPr lang="en-US" altLang="ko-KR" sz="1800" dirty="0">
                <a:latin typeface="Calibri" pitchFamily="34" charset="0"/>
                <a:ea typeface="08SeoulNamsan M"/>
              </a:rPr>
              <a:t>. </a:t>
            </a:r>
            <a:r>
              <a:rPr lang="ko-KR" altLang="en-US" sz="1800" dirty="0">
                <a:latin typeface="Calibri" pitchFamily="34" charset="0"/>
                <a:ea typeface="08SeoulNamsan M"/>
              </a:rPr>
              <a:t>나는 행동으로 내 믿음을 너에게 보이겠다</a:t>
            </a:r>
            <a:r>
              <a:rPr lang="en-US" altLang="ko-KR" sz="1800" dirty="0" smtClean="0">
                <a:latin typeface="Calibri" pitchFamily="34" charset="0"/>
                <a:ea typeface="08SeoulNamsan M"/>
              </a:rPr>
              <a:t>.” 					–James (</a:t>
            </a:r>
            <a:r>
              <a:rPr lang="ko-KR" altLang="en-US" sz="1800" dirty="0" smtClean="0">
                <a:latin typeface="Calibri" pitchFamily="34" charset="0"/>
                <a:ea typeface="08SeoulNamsan M"/>
              </a:rPr>
              <a:t>야고보서</a:t>
            </a:r>
            <a:r>
              <a:rPr lang="en-US" altLang="ko-KR" sz="1800" dirty="0" smtClean="0">
                <a:latin typeface="Calibri" pitchFamily="34" charset="0"/>
                <a:ea typeface="08SeoulNamsan M"/>
              </a:rPr>
              <a:t>) 2</a:t>
            </a:r>
          </a:p>
          <a:p>
            <a:pPr marL="0" indent="0" algn="l">
              <a:buNone/>
            </a:pPr>
            <a:endParaRPr lang="en-US" sz="600" dirty="0">
              <a:latin typeface="Calibri" pitchFamily="34" charset="0"/>
              <a:ea typeface="08SeoulNamsan M"/>
            </a:endParaRPr>
          </a:p>
          <a:p>
            <a:pPr marL="0" indent="0" algn="l">
              <a:buNone/>
            </a:pPr>
            <a:r>
              <a:rPr lang="en-US" sz="1800" b="1" dirty="0">
                <a:latin typeface="Calibri" pitchFamily="34" charset="0"/>
                <a:ea typeface="08SeoulNamsan M"/>
              </a:rPr>
              <a:t>Concerns Regarding Not Resourced Enough(Q3)</a:t>
            </a:r>
          </a:p>
          <a:p>
            <a:pPr marL="0" indent="0" algn="l">
              <a:buNone/>
            </a:pPr>
            <a:r>
              <a:rPr lang="en-US" sz="1800" dirty="0" smtClean="0">
                <a:latin typeface="Calibri" pitchFamily="34" charset="0"/>
                <a:ea typeface="08SeoulNamsan M"/>
              </a:rPr>
              <a:t>This </a:t>
            </a:r>
            <a:r>
              <a:rPr lang="en-US" sz="1800" dirty="0">
                <a:latin typeface="Calibri" pitchFamily="34" charset="0"/>
                <a:ea typeface="08SeoulNamsan M"/>
              </a:rPr>
              <a:t>is why we have a team. Bring these up to leadership</a:t>
            </a:r>
            <a:r>
              <a:rPr lang="en-US" sz="1800" dirty="0" smtClean="0">
                <a:latin typeface="Calibri" pitchFamily="34" charset="0"/>
                <a:ea typeface="08SeoulNamsan M"/>
              </a:rPr>
              <a:t>.</a:t>
            </a:r>
          </a:p>
          <a:p>
            <a:pPr marL="0" indent="0" algn="l">
              <a:buNone/>
            </a:pPr>
            <a:r>
              <a:rPr lang="en-US" sz="1800" dirty="0" smtClean="0">
                <a:latin typeface="Calibri" pitchFamily="34" charset="0"/>
                <a:ea typeface="08SeoulNamsan M"/>
              </a:rPr>
              <a:t>(possibly hire</a:t>
            </a:r>
            <a:r>
              <a:rPr lang="en-US" sz="1800" dirty="0">
                <a:latin typeface="Calibri" pitchFamily="34" charset="0"/>
                <a:ea typeface="08SeoulNamsan M"/>
              </a:rPr>
              <a:t>, </a:t>
            </a:r>
            <a:r>
              <a:rPr lang="en-US" sz="1800" dirty="0" smtClean="0">
                <a:latin typeface="Calibri" pitchFamily="34" charset="0"/>
                <a:ea typeface="08SeoulNamsan M"/>
              </a:rPr>
              <a:t>train</a:t>
            </a:r>
            <a:r>
              <a:rPr lang="en-US" sz="1800" dirty="0">
                <a:latin typeface="Calibri" pitchFamily="34" charset="0"/>
                <a:ea typeface="08SeoulNamsan M"/>
              </a:rPr>
              <a:t>, </a:t>
            </a:r>
            <a:r>
              <a:rPr lang="en-US" sz="1800" dirty="0" smtClean="0">
                <a:latin typeface="Calibri" pitchFamily="34" charset="0"/>
                <a:ea typeface="08SeoulNamsan M"/>
              </a:rPr>
              <a:t>hold off)</a:t>
            </a:r>
            <a:endParaRPr lang="en-US" sz="1800" dirty="0">
              <a:latin typeface="Calibri" pitchFamily="34" charset="0"/>
              <a:ea typeface="08SeoulNamsan M"/>
            </a:endParaRPr>
          </a:p>
        </p:txBody>
      </p:sp>
    </p:spTree>
    <p:extLst>
      <p:ext uri="{BB962C8B-B14F-4D97-AF65-F5344CB8AC3E}">
        <p14:creationId xmlns:p14="http://schemas.microsoft.com/office/powerpoint/2010/main" val="16524042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ko-KR" smtClean="0">
                <a:latin typeface="Calibri" pitchFamily="34" charset="0"/>
                <a:ea typeface="08SeoulNamsan M"/>
              </a:rPr>
              <a:t>Implications</a:t>
            </a:r>
            <a:br>
              <a:rPr lang="en-US" altLang="ko-KR" smtClean="0">
                <a:latin typeface="Calibri" pitchFamily="34" charset="0"/>
                <a:ea typeface="08SeoulNamsan M"/>
              </a:rPr>
            </a:br>
            <a:r>
              <a:rPr lang="en-US" altLang="ko-KR" smtClean="0">
                <a:latin typeface="Calibri" pitchFamily="34" charset="0"/>
                <a:ea typeface="08SeoulNamsan M"/>
              </a:rPr>
              <a:t>Exodus (</a:t>
            </a:r>
            <a:r>
              <a:rPr lang="ko-KR" altLang="en-US" smtClean="0">
                <a:latin typeface="Calibri" pitchFamily="34" charset="0"/>
                <a:ea typeface="08SeoulNamsan M"/>
              </a:rPr>
              <a:t>출애굽기</a:t>
            </a:r>
            <a:r>
              <a:rPr lang="en-US" altLang="ko-KR" smtClean="0">
                <a:latin typeface="Calibri" pitchFamily="34" charset="0"/>
                <a:ea typeface="08SeoulNamsan M"/>
              </a:rPr>
              <a:t>)</a:t>
            </a:r>
            <a:r>
              <a:rPr lang="ko-KR" altLang="en-US" smtClean="0">
                <a:latin typeface="Calibri" pitchFamily="34" charset="0"/>
                <a:ea typeface="08SeoulNamsan M"/>
              </a:rPr>
              <a:t> </a:t>
            </a:r>
            <a:r>
              <a:rPr lang="en-US" altLang="ko-KR" smtClean="0">
                <a:latin typeface="Calibri" pitchFamily="34" charset="0"/>
                <a:ea typeface="08SeoulNamsan M"/>
              </a:rPr>
              <a:t>18:13-26</a:t>
            </a:r>
            <a:endParaRPr lang="en-US" smtClean="0">
              <a:latin typeface="Calibri" pitchFamily="34" charset="0"/>
              <a:ea typeface="08SeoulNamsan M"/>
            </a:endParaRPr>
          </a:p>
        </p:txBody>
      </p:sp>
      <p:sp>
        <p:nvSpPr>
          <p:cNvPr id="3" name="Content Placeholder 2"/>
          <p:cNvSpPr>
            <a:spLocks noGrp="1"/>
          </p:cNvSpPr>
          <p:nvPr>
            <p:ph idx="1"/>
          </p:nvPr>
        </p:nvSpPr>
        <p:spPr/>
        <p:txBody>
          <a:bodyPr/>
          <a:lstStyle/>
          <a:p>
            <a:pPr marL="514350" indent="-514350" algn="l">
              <a:buFont typeface="+mj-lt"/>
              <a:buAutoNum type="alphaUcPeriod"/>
              <a:defRPr/>
            </a:pPr>
            <a:r>
              <a:rPr lang="en-US" sz="2800" b="1" dirty="0" smtClean="0">
                <a:latin typeface="Calibri" pitchFamily="34" charset="0"/>
                <a:ea typeface="08SeoulNamsan M"/>
              </a:rPr>
              <a:t>Review of actions from last meeting and our current roles - </a:t>
            </a:r>
            <a:r>
              <a:rPr lang="en-US" sz="2800" b="1" dirty="0" smtClean="0">
                <a:solidFill>
                  <a:srgbClr val="00B050"/>
                </a:solidFill>
                <a:latin typeface="Calibri" pitchFamily="34" charset="0"/>
                <a:ea typeface="08SeoulNamsan M"/>
              </a:rPr>
              <a:t>What we value as important, we measure</a:t>
            </a:r>
            <a:r>
              <a:rPr lang="en-US" sz="2800" b="1" dirty="0" smtClean="0">
                <a:latin typeface="Calibri" pitchFamily="34" charset="0"/>
                <a:ea typeface="08SeoulNamsan M"/>
              </a:rPr>
              <a:t> </a:t>
            </a:r>
          </a:p>
          <a:p>
            <a:pPr marL="514350" indent="-514350" algn="l">
              <a:buFont typeface="+mj-lt"/>
              <a:buAutoNum type="alphaUcPeriod"/>
              <a:defRPr/>
            </a:pPr>
            <a:r>
              <a:rPr lang="ko-KR" altLang="en-US" sz="2800" b="1" dirty="0" smtClean="0">
                <a:latin typeface="Calibri" pitchFamily="34" charset="0"/>
                <a:ea typeface="08SeoulNamsan M"/>
              </a:rPr>
              <a:t>예배에 대한 것들 </a:t>
            </a:r>
            <a:r>
              <a:rPr lang="en-US" altLang="ko-KR" sz="2800" b="1" dirty="0" smtClean="0">
                <a:latin typeface="Calibri" pitchFamily="34" charset="0"/>
                <a:ea typeface="08SeoulNamsan M"/>
              </a:rPr>
              <a:t>(</a:t>
            </a:r>
            <a:r>
              <a:rPr lang="ko-KR" altLang="en-US" sz="2800" b="1" dirty="0" smtClean="0">
                <a:latin typeface="Calibri" pitchFamily="34" charset="0"/>
                <a:ea typeface="08SeoulNamsan M"/>
              </a:rPr>
              <a:t>예배 부장</a:t>
            </a:r>
            <a:r>
              <a:rPr lang="en-US" altLang="ko-KR" sz="2800" b="1" dirty="0" smtClean="0">
                <a:latin typeface="Calibri" pitchFamily="34" charset="0"/>
                <a:ea typeface="08SeoulNamsan M"/>
              </a:rPr>
              <a:t>/</a:t>
            </a:r>
            <a:r>
              <a:rPr lang="ko-KR" altLang="en-US" sz="2800" b="1" dirty="0" smtClean="0">
                <a:latin typeface="Calibri" pitchFamily="34" charset="0"/>
                <a:ea typeface="08SeoulNamsan M"/>
              </a:rPr>
              <a:t>회장</a:t>
            </a:r>
            <a:r>
              <a:rPr lang="en-US" altLang="ko-KR" sz="2800" b="1" dirty="0" smtClean="0">
                <a:latin typeface="Calibri" pitchFamily="34" charset="0"/>
                <a:ea typeface="08SeoulNamsan M"/>
              </a:rPr>
              <a:t>/</a:t>
            </a:r>
            <a:r>
              <a:rPr lang="ko-KR" altLang="en-US" sz="2800" b="1" dirty="0" smtClean="0">
                <a:latin typeface="Calibri" pitchFamily="34" charset="0"/>
                <a:ea typeface="08SeoulNamsan M"/>
              </a:rPr>
              <a:t>부회장</a:t>
            </a:r>
            <a:r>
              <a:rPr lang="en-US" altLang="ko-KR" sz="2800" b="1" dirty="0" smtClean="0">
                <a:latin typeface="Calibri" pitchFamily="34" charset="0"/>
                <a:ea typeface="08SeoulNamsan M"/>
              </a:rPr>
              <a:t>/</a:t>
            </a:r>
            <a:r>
              <a:rPr lang="ko-KR" altLang="en-US" sz="2800" b="1" dirty="0" smtClean="0">
                <a:latin typeface="Calibri" pitchFamily="34" charset="0"/>
                <a:ea typeface="08SeoulNamsan M"/>
              </a:rPr>
              <a:t>총무</a:t>
            </a:r>
            <a:r>
              <a:rPr lang="en-US" altLang="ko-KR" sz="2800" b="1" dirty="0" smtClean="0">
                <a:latin typeface="Calibri" pitchFamily="34" charset="0"/>
                <a:ea typeface="08SeoulNamsan M"/>
              </a:rPr>
              <a:t>)</a:t>
            </a:r>
          </a:p>
          <a:p>
            <a:pPr marL="514350" indent="-514350" algn="l">
              <a:buFont typeface="+mj-lt"/>
              <a:buAutoNum type="alphaUcPeriod"/>
              <a:defRPr/>
            </a:pPr>
            <a:r>
              <a:rPr lang="ko-KR" altLang="en-US" sz="2800" b="1" dirty="0" smtClean="0">
                <a:latin typeface="Calibri" pitchFamily="34" charset="0"/>
                <a:ea typeface="08SeoulNamsan M"/>
              </a:rPr>
              <a:t>새로운 사람들을 위하여</a:t>
            </a:r>
            <a:r>
              <a:rPr lang="en-US" altLang="ko-KR" sz="2800" b="1" dirty="0" smtClean="0">
                <a:latin typeface="Calibri" pitchFamily="34" charset="0"/>
                <a:ea typeface="08SeoulNamsan M"/>
              </a:rPr>
              <a:t>/</a:t>
            </a:r>
            <a:r>
              <a:rPr lang="ko-KR" altLang="en-US" sz="2800" b="1" dirty="0" smtClean="0">
                <a:latin typeface="Calibri" pitchFamily="34" charset="0"/>
                <a:ea typeface="08SeoulNamsan M"/>
              </a:rPr>
              <a:t>교회 밖으로 향하여 </a:t>
            </a:r>
            <a:r>
              <a:rPr lang="en-US" altLang="ko-KR" sz="2800" b="1" dirty="0" smtClean="0">
                <a:latin typeface="Calibri" pitchFamily="34" charset="0"/>
                <a:ea typeface="08SeoulNamsan M"/>
              </a:rPr>
              <a:t>– </a:t>
            </a:r>
            <a:r>
              <a:rPr lang="en-US" sz="2800" b="1" dirty="0" smtClean="0">
                <a:solidFill>
                  <a:srgbClr val="00B050"/>
                </a:solidFill>
                <a:latin typeface="Calibri" pitchFamily="34" charset="0"/>
                <a:ea typeface="08SeoulNamsan M"/>
              </a:rPr>
              <a:t>Maintain and progress (more so for the leadership)</a:t>
            </a:r>
          </a:p>
          <a:p>
            <a:pPr marL="514350" indent="-514350" algn="l">
              <a:buFont typeface="+mj-lt"/>
              <a:buAutoNum type="alphaUcPeriod"/>
              <a:defRPr/>
            </a:pPr>
            <a:r>
              <a:rPr lang="en-US" sz="2800" b="1" dirty="0" smtClean="0">
                <a:latin typeface="Calibri" pitchFamily="34" charset="0"/>
                <a:ea typeface="08SeoulNamsan M"/>
              </a:rPr>
              <a:t>Next meeting date/time/location</a:t>
            </a:r>
          </a:p>
          <a:p>
            <a:pPr marL="514350" indent="-514350" algn="l">
              <a:buFont typeface="+mj-lt"/>
              <a:buAutoNum type="alphaUcPeriod"/>
              <a:defRPr/>
            </a:pPr>
            <a:r>
              <a:rPr lang="en-US" sz="2800" b="1" dirty="0" smtClean="0">
                <a:latin typeface="Calibri" pitchFamily="34" charset="0"/>
                <a:ea typeface="08SeoulNamsan M"/>
              </a:rPr>
              <a:t>Joint Study </a:t>
            </a:r>
            <a:r>
              <a:rPr lang="en-US" sz="2800" b="1" dirty="0" smtClean="0">
                <a:latin typeface="Calibri" pitchFamily="34" charset="0"/>
                <a:ea typeface="08SeoulNamsan M"/>
              </a:rPr>
              <a:t>Effort</a:t>
            </a:r>
          </a:p>
          <a:p>
            <a:pPr marL="514350" indent="-514350" algn="l">
              <a:buFont typeface="+mj-lt"/>
              <a:buAutoNum type="alphaUcPeriod"/>
              <a:defRPr/>
            </a:pPr>
            <a:r>
              <a:rPr lang="en-US" sz="2800" b="1" dirty="0" smtClean="0">
                <a:latin typeface="Calibri" pitchFamily="34" charset="0"/>
                <a:ea typeface="08SeoulNamsan M"/>
              </a:rPr>
              <a:t>Joint Prayer</a:t>
            </a:r>
            <a:endParaRPr lang="en-US" sz="2800" b="1" dirty="0" smtClean="0">
              <a:latin typeface="Calibri" pitchFamily="34" charset="0"/>
              <a:ea typeface="08SeoulNamsan M"/>
            </a:endParaRPr>
          </a:p>
          <a:p>
            <a:pPr marL="514350" indent="-514350" algn="l">
              <a:buFont typeface="+mj-lt"/>
              <a:buAutoNum type="alphaUcPeriod"/>
              <a:defRPr/>
            </a:pPr>
            <a:r>
              <a:rPr lang="en-US" sz="2800" b="1" dirty="0" smtClean="0">
                <a:latin typeface="Calibri" pitchFamily="34" charset="0"/>
                <a:ea typeface="08SeoulNamsan M"/>
              </a:rPr>
              <a:t>Joint Planning – Our first retreat (26-27May13)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2209" y="228600"/>
            <a:ext cx="7731219" cy="6663363"/>
          </a:xfrm>
          <a:prstGeom prst="rect">
            <a:avLst/>
          </a:prstGeom>
          <a:noFill/>
        </p:spPr>
        <p:txBody>
          <a:bodyPr wrap="none" rtlCol="0">
            <a:spAutoFit/>
          </a:bodyPr>
          <a:lstStyle/>
          <a:p>
            <a:pPr algn="ctr" fontAlgn="auto">
              <a:spcBef>
                <a:spcPts val="0"/>
              </a:spcBef>
              <a:spcAft>
                <a:spcPts val="0"/>
              </a:spcAft>
            </a:pPr>
            <a:r>
              <a:rPr lang="en-US" altLang="ko-KR" sz="7200" dirty="0" smtClean="0">
                <a:solidFill>
                  <a:prstClr val="white"/>
                </a:solidFill>
                <a:latin typeface="Calibri"/>
                <a:cs typeface="+mn-cs"/>
              </a:rPr>
              <a:t>We bow down and</a:t>
            </a:r>
          </a:p>
          <a:p>
            <a:pPr algn="ctr" fontAlgn="auto">
              <a:spcBef>
                <a:spcPts val="0"/>
              </a:spcBef>
              <a:spcAft>
                <a:spcPts val="0"/>
              </a:spcAft>
            </a:pPr>
            <a:r>
              <a:rPr lang="en-US" sz="7200" dirty="0">
                <a:solidFill>
                  <a:prstClr val="white"/>
                </a:solidFill>
                <a:latin typeface="Calibri"/>
                <a:cs typeface="+mn-cs"/>
              </a:rPr>
              <a:t>W</a:t>
            </a:r>
            <a:r>
              <a:rPr lang="en-US" sz="7200" dirty="0" smtClean="0">
                <a:solidFill>
                  <a:prstClr val="white"/>
                </a:solidFill>
                <a:latin typeface="Calibri"/>
                <a:cs typeface="+mn-cs"/>
              </a:rPr>
              <a:t>orship Him now</a:t>
            </a:r>
          </a:p>
          <a:p>
            <a:pPr algn="ctr" fontAlgn="auto">
              <a:spcBef>
                <a:spcPts val="0"/>
              </a:spcBef>
              <a:spcAft>
                <a:spcPts val="0"/>
              </a:spcAft>
            </a:pPr>
            <a:r>
              <a:rPr lang="ko-KR" altLang="en-US" sz="2800" dirty="0">
                <a:solidFill>
                  <a:schemeClr val="bg1"/>
                </a:solidFill>
              </a:rPr>
              <a:t>우리들은 주님께 절하고 지금 </a:t>
            </a:r>
            <a:r>
              <a:rPr lang="ko-KR" altLang="en-US" sz="2800" dirty="0" smtClean="0">
                <a:solidFill>
                  <a:schemeClr val="bg1"/>
                </a:solidFill>
              </a:rPr>
              <a:t>예배드립니다</a:t>
            </a:r>
            <a:endParaRPr lang="en-US" altLang="ko-KR" sz="2800" dirty="0">
              <a:solidFill>
                <a:schemeClr val="bg1"/>
              </a:solidFill>
            </a:endParaRPr>
          </a:p>
          <a:p>
            <a:pPr algn="ctr" fontAlgn="auto">
              <a:spcBef>
                <a:spcPts val="0"/>
              </a:spcBef>
              <a:spcAft>
                <a:spcPts val="0"/>
              </a:spcAft>
            </a:pPr>
            <a:endParaRPr lang="en-US" sz="1100" dirty="0" smtClean="0">
              <a:solidFill>
                <a:prstClr val="white"/>
              </a:solidFill>
              <a:latin typeface="Calibri"/>
              <a:cs typeface="+mn-cs"/>
            </a:endParaRPr>
          </a:p>
          <a:p>
            <a:pPr algn="ctr" fontAlgn="auto">
              <a:spcBef>
                <a:spcPts val="0"/>
              </a:spcBef>
              <a:spcAft>
                <a:spcPts val="0"/>
              </a:spcAft>
            </a:pPr>
            <a:r>
              <a:rPr lang="en-US" sz="7200" dirty="0" smtClean="0">
                <a:solidFill>
                  <a:prstClr val="white"/>
                </a:solidFill>
                <a:latin typeface="Calibri"/>
                <a:cs typeface="+mn-cs"/>
              </a:rPr>
              <a:t>How great</a:t>
            </a:r>
            <a:br>
              <a:rPr lang="en-US" sz="7200" dirty="0" smtClean="0">
                <a:solidFill>
                  <a:prstClr val="white"/>
                </a:solidFill>
                <a:latin typeface="Calibri"/>
                <a:cs typeface="+mn-cs"/>
              </a:rPr>
            </a:br>
            <a:r>
              <a:rPr lang="en-US" sz="7200" dirty="0" smtClean="0">
                <a:solidFill>
                  <a:prstClr val="white"/>
                </a:solidFill>
                <a:latin typeface="Calibri"/>
                <a:cs typeface="+mn-cs"/>
              </a:rPr>
              <a:t>How </a:t>
            </a:r>
            <a:r>
              <a:rPr lang="en-US" sz="7200" dirty="0" smtClean="0">
                <a:solidFill>
                  <a:prstClr val="white"/>
                </a:solidFill>
                <a:latin typeface="Calibri"/>
                <a:cs typeface="+mn-cs"/>
              </a:rPr>
              <a:t>awesome is </a:t>
            </a:r>
            <a:r>
              <a:rPr lang="en-US" sz="7200" dirty="0" smtClean="0">
                <a:solidFill>
                  <a:prstClr val="white"/>
                </a:solidFill>
                <a:latin typeface="Calibri"/>
                <a:cs typeface="+mn-cs"/>
              </a:rPr>
              <a:t>He</a:t>
            </a:r>
          </a:p>
          <a:p>
            <a:pPr algn="ctr" fontAlgn="auto">
              <a:spcBef>
                <a:spcPts val="0"/>
              </a:spcBef>
              <a:spcAft>
                <a:spcPts val="0"/>
              </a:spcAft>
            </a:pPr>
            <a:r>
              <a:rPr lang="ko-KR" altLang="en-US" sz="2800" dirty="0">
                <a:solidFill>
                  <a:schemeClr val="bg1"/>
                </a:solidFill>
              </a:rPr>
              <a:t>얼마나 주는 훌륭하고 놀라우신지</a:t>
            </a:r>
            <a:endParaRPr lang="en-US" sz="2800" dirty="0">
              <a:solidFill>
                <a:schemeClr val="bg1"/>
              </a:solidFill>
              <a:latin typeface="Calibri"/>
            </a:endParaRPr>
          </a:p>
          <a:p>
            <a:pPr algn="ctr" fontAlgn="auto">
              <a:spcBef>
                <a:spcPts val="0"/>
              </a:spcBef>
              <a:spcAft>
                <a:spcPts val="0"/>
              </a:spcAft>
            </a:pPr>
            <a:endParaRPr lang="en-US" sz="7200" dirty="0">
              <a:solidFill>
                <a:srgbClr val="FFFF00"/>
              </a:solidFill>
              <a:latin typeface="Calibri"/>
              <a:cs typeface="+mn-cs"/>
            </a:endParaRPr>
          </a:p>
        </p:txBody>
      </p:sp>
    </p:spTree>
    <p:extLst>
      <p:ext uri="{BB962C8B-B14F-4D97-AF65-F5344CB8AC3E}">
        <p14:creationId xmlns:p14="http://schemas.microsoft.com/office/powerpoint/2010/main" val="25407729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latin typeface="Calibri" pitchFamily="34" charset="0"/>
                <a:ea typeface="08SeoulNamsan M"/>
              </a:rPr>
              <a:t>Joint Prayer</a:t>
            </a:r>
            <a:endParaRPr lang="en-US" dirty="0" smtClean="0">
              <a:latin typeface="Calibri" pitchFamily="34" charset="0"/>
              <a:ea typeface="08SeoulNamsan M"/>
            </a:endParaRPr>
          </a:p>
        </p:txBody>
      </p:sp>
      <p:sp>
        <p:nvSpPr>
          <p:cNvPr id="3" name="Content Placeholder 2"/>
          <p:cNvSpPr>
            <a:spLocks noGrp="1"/>
          </p:cNvSpPr>
          <p:nvPr>
            <p:ph idx="1"/>
          </p:nvPr>
        </p:nvSpPr>
        <p:spPr>
          <a:xfrm>
            <a:off x="381000" y="304800"/>
            <a:ext cx="8458200" cy="5486400"/>
          </a:xfrm>
        </p:spPr>
        <p:txBody>
          <a:bodyPr anchor="t" anchorCtr="0"/>
          <a:lstStyle/>
          <a:p>
            <a:pPr marL="0" indent="0" algn="l">
              <a:buNone/>
              <a:defRPr/>
            </a:pPr>
            <a:r>
              <a:rPr lang="en-US" sz="2800" dirty="0">
                <a:latin typeface="+mj-lt"/>
              </a:rPr>
              <a:t>Joint prayer</a:t>
            </a:r>
            <a:br>
              <a:rPr lang="en-US" sz="2800" dirty="0">
                <a:latin typeface="+mj-lt"/>
              </a:rPr>
            </a:br>
            <a:r>
              <a:rPr lang="en-US" sz="2800" dirty="0" smtClean="0">
                <a:latin typeface="+mj-lt"/>
              </a:rPr>
              <a:t>- pray for one another</a:t>
            </a:r>
            <a:br>
              <a:rPr lang="en-US" sz="2800" dirty="0" smtClean="0">
                <a:latin typeface="+mj-lt"/>
              </a:rPr>
            </a:br>
            <a:r>
              <a:rPr lang="en-US" sz="2800" dirty="0" smtClean="0">
                <a:latin typeface="+mj-lt"/>
              </a:rPr>
              <a:t>- </a:t>
            </a:r>
            <a:r>
              <a:rPr lang="en-US" sz="2800" dirty="0">
                <a:latin typeface="+mj-lt"/>
              </a:rPr>
              <a:t>pray for the pastoral staff</a:t>
            </a:r>
            <a:br>
              <a:rPr lang="en-US" sz="2800" dirty="0">
                <a:latin typeface="+mj-lt"/>
              </a:rPr>
            </a:br>
            <a:r>
              <a:rPr lang="en-US" sz="2800" dirty="0">
                <a:latin typeface="+mj-lt"/>
              </a:rPr>
              <a:t>- pray for the leadership</a:t>
            </a:r>
            <a:br>
              <a:rPr lang="en-US" sz="2800" dirty="0">
                <a:latin typeface="+mj-lt"/>
              </a:rPr>
            </a:br>
            <a:r>
              <a:rPr lang="en-US" sz="2800" dirty="0">
                <a:latin typeface="+mj-lt"/>
              </a:rPr>
              <a:t>- pray for the congregation</a:t>
            </a:r>
            <a:br>
              <a:rPr lang="en-US" sz="2800" dirty="0">
                <a:latin typeface="+mj-lt"/>
              </a:rPr>
            </a:br>
            <a:r>
              <a:rPr lang="en-US" sz="2800" dirty="0">
                <a:latin typeface="+mj-lt"/>
              </a:rPr>
              <a:t>- pray for new members to come</a:t>
            </a:r>
            <a:br>
              <a:rPr lang="en-US" sz="2800" dirty="0">
                <a:latin typeface="+mj-lt"/>
              </a:rPr>
            </a:br>
            <a:r>
              <a:rPr lang="en-US" sz="2800" dirty="0">
                <a:latin typeface="+mj-lt"/>
              </a:rPr>
              <a:t>- pray for our ministry - to effectively carry out God's will</a:t>
            </a:r>
            <a:br>
              <a:rPr lang="en-US" sz="2800" dirty="0">
                <a:latin typeface="+mj-lt"/>
              </a:rPr>
            </a:br>
            <a:r>
              <a:rPr lang="en-US" sz="2800" dirty="0">
                <a:latin typeface="+mj-lt"/>
              </a:rPr>
              <a:t>- pray for the coming retreat</a:t>
            </a:r>
            <a:endParaRPr lang="en-US" sz="2800" b="1" dirty="0" smtClean="0">
              <a:latin typeface="+mj-lt"/>
              <a:ea typeface="08SeoulNamsan M"/>
            </a:endParaRPr>
          </a:p>
        </p:txBody>
      </p:sp>
    </p:spTree>
    <p:extLst>
      <p:ext uri="{BB962C8B-B14F-4D97-AF65-F5344CB8AC3E}">
        <p14:creationId xmlns:p14="http://schemas.microsoft.com/office/powerpoint/2010/main" val="4243839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ko-KR" dirty="0" smtClean="0">
                <a:latin typeface="Calibri" pitchFamily="34" charset="0"/>
                <a:ea typeface="08SeoulNamsan M"/>
              </a:rPr>
              <a:t>Theme for our First Retreat</a:t>
            </a:r>
            <a:endParaRPr lang="en-US" dirty="0" smtClean="0">
              <a:latin typeface="Calibri" pitchFamily="34" charset="0"/>
              <a:ea typeface="08SeoulNamsan M"/>
            </a:endParaRPr>
          </a:p>
        </p:txBody>
      </p:sp>
      <p:sp>
        <p:nvSpPr>
          <p:cNvPr id="3" name="Content Placeholder 2"/>
          <p:cNvSpPr>
            <a:spLocks noGrp="1"/>
          </p:cNvSpPr>
          <p:nvPr>
            <p:ph idx="1"/>
          </p:nvPr>
        </p:nvSpPr>
        <p:spPr/>
        <p:txBody>
          <a:bodyPr/>
          <a:lstStyle/>
          <a:p>
            <a:pPr marL="0" indent="0">
              <a:buNone/>
              <a:defRPr/>
            </a:pPr>
            <a:r>
              <a:rPr lang="en-US" sz="2800" b="1" dirty="0" smtClean="0">
                <a:latin typeface="Calibri" pitchFamily="34" charset="0"/>
                <a:ea typeface="08SeoulNamsan M"/>
              </a:rPr>
              <a:t>“Unity”</a:t>
            </a:r>
          </a:p>
          <a:p>
            <a:pPr marL="0" indent="0">
              <a:buNone/>
              <a:defRPr/>
            </a:pPr>
            <a:r>
              <a:rPr lang="en-US" sz="2800" b="1" dirty="0" smtClean="0">
                <a:latin typeface="Calibri" pitchFamily="34" charset="0"/>
                <a:ea typeface="08SeoulNamsan M"/>
              </a:rPr>
              <a:t>Ephesians 4</a:t>
            </a:r>
          </a:p>
        </p:txBody>
      </p:sp>
    </p:spTree>
    <p:extLst>
      <p:ext uri="{BB962C8B-B14F-4D97-AF65-F5344CB8AC3E}">
        <p14:creationId xmlns:p14="http://schemas.microsoft.com/office/powerpoint/2010/main" val="902260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7120" y="228600"/>
            <a:ext cx="4601388" cy="6494085"/>
          </a:xfrm>
          <a:prstGeom prst="rect">
            <a:avLst/>
          </a:prstGeom>
          <a:noFill/>
        </p:spPr>
        <p:txBody>
          <a:bodyPr wrap="none" rtlCol="0">
            <a:spAutoFit/>
          </a:bodyPr>
          <a:lstStyle/>
          <a:p>
            <a:pPr algn="ctr" fontAlgn="auto">
              <a:spcBef>
                <a:spcPts val="0"/>
              </a:spcBef>
              <a:spcAft>
                <a:spcPts val="0"/>
              </a:spcAft>
            </a:pPr>
            <a:r>
              <a:rPr lang="en-US" altLang="ko-KR" sz="9600" dirty="0" smtClean="0">
                <a:solidFill>
                  <a:prstClr val="white"/>
                </a:solidFill>
                <a:latin typeface="Calibri"/>
                <a:cs typeface="+mn-cs"/>
              </a:rPr>
              <a:t>And</a:t>
            </a:r>
          </a:p>
          <a:p>
            <a:pPr algn="ctr" fontAlgn="auto">
              <a:spcBef>
                <a:spcPts val="0"/>
              </a:spcBef>
              <a:spcAft>
                <a:spcPts val="0"/>
              </a:spcAft>
            </a:pPr>
            <a:r>
              <a:rPr lang="en-US" sz="9600" dirty="0" smtClean="0">
                <a:solidFill>
                  <a:prstClr val="white"/>
                </a:solidFill>
                <a:latin typeface="Calibri"/>
                <a:cs typeface="+mn-cs"/>
              </a:rPr>
              <a:t>Together</a:t>
            </a:r>
          </a:p>
          <a:p>
            <a:pPr algn="ctr" fontAlgn="auto">
              <a:spcBef>
                <a:spcPts val="0"/>
              </a:spcBef>
              <a:spcAft>
                <a:spcPts val="0"/>
              </a:spcAft>
            </a:pPr>
            <a:r>
              <a:rPr lang="en-US" sz="9600" dirty="0" smtClean="0">
                <a:solidFill>
                  <a:prstClr val="white"/>
                </a:solidFill>
                <a:latin typeface="Calibri"/>
                <a:cs typeface="+mn-cs"/>
              </a:rPr>
              <a:t>We</a:t>
            </a:r>
          </a:p>
          <a:p>
            <a:pPr algn="ctr" fontAlgn="auto">
              <a:spcBef>
                <a:spcPts val="0"/>
              </a:spcBef>
              <a:spcAft>
                <a:spcPts val="0"/>
              </a:spcAft>
            </a:pPr>
            <a:r>
              <a:rPr lang="en-US" sz="9600" dirty="0" smtClean="0">
                <a:solidFill>
                  <a:prstClr val="white"/>
                </a:solidFill>
                <a:latin typeface="Calibri"/>
                <a:cs typeface="+mn-cs"/>
              </a:rPr>
              <a:t>Sing</a:t>
            </a:r>
          </a:p>
          <a:p>
            <a:pPr algn="ctr" fontAlgn="auto">
              <a:spcBef>
                <a:spcPts val="0"/>
              </a:spcBef>
              <a:spcAft>
                <a:spcPts val="0"/>
              </a:spcAft>
            </a:pPr>
            <a:r>
              <a:rPr lang="ko-KR" altLang="en-US" sz="2800" dirty="0">
                <a:solidFill>
                  <a:schemeClr val="bg1"/>
                </a:solidFill>
                <a:latin typeface="Calibri"/>
                <a:cs typeface="+mn-cs"/>
              </a:rPr>
              <a:t>그리고 함께 찬양합니다</a:t>
            </a:r>
            <a:endParaRPr lang="en-US" sz="2800" dirty="0">
              <a:solidFill>
                <a:schemeClr val="bg1"/>
              </a:solidFill>
              <a:latin typeface="Calibri"/>
              <a:cs typeface="+mn-cs"/>
            </a:endParaRPr>
          </a:p>
        </p:txBody>
      </p:sp>
    </p:spTree>
    <p:extLst>
      <p:ext uri="{BB962C8B-B14F-4D97-AF65-F5344CB8AC3E}">
        <p14:creationId xmlns:p14="http://schemas.microsoft.com/office/powerpoint/2010/main" val="40897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9943" y="228600"/>
            <a:ext cx="7375737" cy="5693866"/>
          </a:xfrm>
          <a:prstGeom prst="rect">
            <a:avLst/>
          </a:prstGeom>
          <a:noFill/>
        </p:spPr>
        <p:txBody>
          <a:bodyPr wrap="none" rtlCol="0">
            <a:spAutoFit/>
          </a:bodyPr>
          <a:lstStyle/>
          <a:p>
            <a:pPr algn="ctr" fontAlgn="auto">
              <a:spcBef>
                <a:spcPts val="0"/>
              </a:spcBef>
              <a:spcAft>
                <a:spcPts val="0"/>
              </a:spcAft>
            </a:pPr>
            <a:r>
              <a:rPr lang="en-US" altLang="ko-KR" sz="7200" dirty="0" smtClean="0">
                <a:solidFill>
                  <a:prstClr val="white"/>
                </a:solidFill>
                <a:latin typeface="Calibri"/>
                <a:cs typeface="+mn-cs"/>
              </a:rPr>
              <a:t>Holy is the Lord</a:t>
            </a:r>
          </a:p>
          <a:p>
            <a:pPr algn="ctr" fontAlgn="auto">
              <a:spcBef>
                <a:spcPts val="0"/>
              </a:spcBef>
              <a:spcAft>
                <a:spcPts val="0"/>
              </a:spcAft>
            </a:pPr>
            <a:r>
              <a:rPr lang="en-US" sz="7200" dirty="0" smtClean="0">
                <a:solidFill>
                  <a:prstClr val="white"/>
                </a:solidFill>
                <a:latin typeface="Calibri"/>
                <a:cs typeface="+mn-cs"/>
              </a:rPr>
              <a:t>God ALMIGHTY</a:t>
            </a:r>
          </a:p>
          <a:p>
            <a:pPr algn="ctr" fontAlgn="auto">
              <a:spcBef>
                <a:spcPts val="0"/>
              </a:spcBef>
              <a:spcAft>
                <a:spcPts val="0"/>
              </a:spcAft>
            </a:pPr>
            <a:r>
              <a:rPr lang="ko-KR" altLang="en-US" sz="2800" dirty="0">
                <a:solidFill>
                  <a:prstClr val="white"/>
                </a:solidFill>
                <a:latin typeface="Calibri"/>
                <a:cs typeface="+mn-cs"/>
              </a:rPr>
              <a:t>위대하신 하나님은 </a:t>
            </a:r>
            <a:r>
              <a:rPr lang="ko-KR" altLang="en-US" sz="2800" dirty="0" smtClean="0">
                <a:solidFill>
                  <a:prstClr val="white"/>
                </a:solidFill>
                <a:latin typeface="Calibri"/>
                <a:cs typeface="+mn-cs"/>
              </a:rPr>
              <a:t>거룩하십니다</a:t>
            </a:r>
            <a:endParaRPr lang="en-US" altLang="ko-KR" sz="2800" dirty="0" smtClean="0">
              <a:solidFill>
                <a:prstClr val="white"/>
              </a:solidFill>
              <a:latin typeface="Calibri"/>
              <a:cs typeface="+mn-cs"/>
            </a:endParaRPr>
          </a:p>
          <a:p>
            <a:pPr algn="ctr" fontAlgn="auto">
              <a:spcBef>
                <a:spcPts val="0"/>
              </a:spcBef>
              <a:spcAft>
                <a:spcPts val="0"/>
              </a:spcAft>
            </a:pPr>
            <a:r>
              <a:rPr lang="en-US" sz="8000" dirty="0" smtClean="0">
                <a:solidFill>
                  <a:prstClr val="white"/>
                </a:solidFill>
                <a:latin typeface="Calibri"/>
                <a:cs typeface="+mn-cs"/>
              </a:rPr>
              <a:t>The </a:t>
            </a:r>
            <a:r>
              <a:rPr lang="en-US" sz="8000" dirty="0" smtClean="0">
                <a:solidFill>
                  <a:prstClr val="white"/>
                </a:solidFill>
                <a:latin typeface="Calibri"/>
                <a:cs typeface="+mn-cs"/>
              </a:rPr>
              <a:t>earth is filled</a:t>
            </a:r>
          </a:p>
          <a:p>
            <a:pPr algn="ctr" fontAlgn="auto">
              <a:spcBef>
                <a:spcPts val="0"/>
              </a:spcBef>
              <a:spcAft>
                <a:spcPts val="0"/>
              </a:spcAft>
            </a:pPr>
            <a:r>
              <a:rPr lang="en-US" sz="8000" dirty="0" smtClean="0">
                <a:solidFill>
                  <a:prstClr val="white"/>
                </a:solidFill>
                <a:latin typeface="Calibri"/>
                <a:cs typeface="+mn-cs"/>
              </a:rPr>
              <a:t>With His </a:t>
            </a:r>
            <a:r>
              <a:rPr lang="en-US" sz="8000" dirty="0" smtClean="0">
                <a:solidFill>
                  <a:prstClr val="white"/>
                </a:solidFill>
                <a:latin typeface="Calibri"/>
                <a:cs typeface="+mn-cs"/>
              </a:rPr>
              <a:t>glory</a:t>
            </a:r>
            <a:br>
              <a:rPr lang="en-US" sz="8000" dirty="0" smtClean="0">
                <a:solidFill>
                  <a:prstClr val="white"/>
                </a:solidFill>
                <a:latin typeface="Calibri"/>
                <a:cs typeface="+mn-cs"/>
              </a:rPr>
            </a:br>
            <a:r>
              <a:rPr lang="ko-KR" altLang="en-US" sz="2800" dirty="0">
                <a:solidFill>
                  <a:prstClr val="white"/>
                </a:solidFill>
                <a:latin typeface="Calibri"/>
              </a:rPr>
              <a:t>지구는 그의 영광으로 </a:t>
            </a:r>
            <a:r>
              <a:rPr lang="ko-KR" altLang="en-US" sz="2800" dirty="0" smtClean="0">
                <a:solidFill>
                  <a:prstClr val="white"/>
                </a:solidFill>
                <a:latin typeface="Calibri"/>
              </a:rPr>
              <a:t>가득차있습니다</a:t>
            </a:r>
            <a:endParaRPr lang="en-US" sz="8000" dirty="0">
              <a:solidFill>
                <a:prstClr val="white"/>
              </a:solidFill>
              <a:latin typeface="Calibri"/>
            </a:endParaRPr>
          </a:p>
        </p:txBody>
      </p:sp>
    </p:spTree>
    <p:extLst>
      <p:ext uri="{BB962C8B-B14F-4D97-AF65-F5344CB8AC3E}">
        <p14:creationId xmlns:p14="http://schemas.microsoft.com/office/powerpoint/2010/main" val="2735345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9943" y="228600"/>
            <a:ext cx="7375737" cy="5693866"/>
          </a:xfrm>
          <a:prstGeom prst="rect">
            <a:avLst/>
          </a:prstGeom>
          <a:noFill/>
        </p:spPr>
        <p:txBody>
          <a:bodyPr wrap="none" rtlCol="0">
            <a:spAutoFit/>
          </a:bodyPr>
          <a:lstStyle/>
          <a:p>
            <a:pPr algn="ctr" fontAlgn="auto">
              <a:spcBef>
                <a:spcPts val="0"/>
              </a:spcBef>
              <a:spcAft>
                <a:spcPts val="0"/>
              </a:spcAft>
            </a:pPr>
            <a:r>
              <a:rPr lang="en-US" altLang="ko-KR" sz="7200" dirty="0" smtClean="0">
                <a:solidFill>
                  <a:srgbClr val="FFFF00"/>
                </a:solidFill>
                <a:latin typeface="Calibri"/>
                <a:cs typeface="+mn-cs"/>
              </a:rPr>
              <a:t>Holy is the Lord</a:t>
            </a:r>
          </a:p>
          <a:p>
            <a:pPr algn="ctr" fontAlgn="auto">
              <a:spcBef>
                <a:spcPts val="0"/>
              </a:spcBef>
              <a:spcAft>
                <a:spcPts val="0"/>
              </a:spcAft>
            </a:pPr>
            <a:r>
              <a:rPr lang="en-US" sz="7200" dirty="0" smtClean="0">
                <a:solidFill>
                  <a:srgbClr val="FFFF00"/>
                </a:solidFill>
                <a:latin typeface="Calibri"/>
                <a:cs typeface="+mn-cs"/>
              </a:rPr>
              <a:t>God ALMIGHTY</a:t>
            </a:r>
          </a:p>
          <a:p>
            <a:pPr algn="ctr" fontAlgn="auto">
              <a:spcBef>
                <a:spcPts val="0"/>
              </a:spcBef>
              <a:spcAft>
                <a:spcPts val="0"/>
              </a:spcAft>
            </a:pPr>
            <a:r>
              <a:rPr lang="ko-KR" altLang="en-US" sz="2800" dirty="0">
                <a:solidFill>
                  <a:srgbClr val="FFFF00"/>
                </a:solidFill>
                <a:latin typeface="Calibri"/>
                <a:cs typeface="+mn-cs"/>
              </a:rPr>
              <a:t>위대하신 하나님은 </a:t>
            </a:r>
            <a:r>
              <a:rPr lang="ko-KR" altLang="en-US" sz="2800" dirty="0" smtClean="0">
                <a:solidFill>
                  <a:srgbClr val="FFFF00"/>
                </a:solidFill>
                <a:latin typeface="Calibri"/>
                <a:cs typeface="+mn-cs"/>
              </a:rPr>
              <a:t>거룩하십니다</a:t>
            </a:r>
            <a:endParaRPr lang="en-US" altLang="ko-KR" sz="2800" dirty="0" smtClean="0">
              <a:solidFill>
                <a:srgbClr val="FFFF00"/>
              </a:solidFill>
              <a:latin typeface="Calibri"/>
              <a:cs typeface="+mn-cs"/>
            </a:endParaRPr>
          </a:p>
          <a:p>
            <a:pPr algn="ctr" fontAlgn="auto">
              <a:spcBef>
                <a:spcPts val="0"/>
              </a:spcBef>
              <a:spcAft>
                <a:spcPts val="0"/>
              </a:spcAft>
            </a:pPr>
            <a:r>
              <a:rPr lang="en-US" sz="8000" dirty="0" smtClean="0">
                <a:solidFill>
                  <a:srgbClr val="FFFF00"/>
                </a:solidFill>
                <a:latin typeface="Calibri"/>
                <a:cs typeface="+mn-cs"/>
              </a:rPr>
              <a:t>The </a:t>
            </a:r>
            <a:r>
              <a:rPr lang="en-US" sz="8000" dirty="0" smtClean="0">
                <a:solidFill>
                  <a:srgbClr val="FFFF00"/>
                </a:solidFill>
                <a:latin typeface="Calibri"/>
                <a:cs typeface="+mn-cs"/>
              </a:rPr>
              <a:t>earth is filled</a:t>
            </a:r>
          </a:p>
          <a:p>
            <a:pPr algn="ctr" fontAlgn="auto">
              <a:spcBef>
                <a:spcPts val="0"/>
              </a:spcBef>
              <a:spcAft>
                <a:spcPts val="0"/>
              </a:spcAft>
            </a:pPr>
            <a:r>
              <a:rPr lang="en-US" sz="8000" dirty="0" smtClean="0">
                <a:solidFill>
                  <a:srgbClr val="FFFF00"/>
                </a:solidFill>
                <a:latin typeface="Calibri"/>
                <a:cs typeface="+mn-cs"/>
              </a:rPr>
              <a:t>With His </a:t>
            </a:r>
            <a:r>
              <a:rPr lang="en-US" sz="8000" dirty="0" smtClean="0">
                <a:solidFill>
                  <a:srgbClr val="FFFF00"/>
                </a:solidFill>
                <a:latin typeface="Calibri"/>
                <a:cs typeface="+mn-cs"/>
              </a:rPr>
              <a:t>glory</a:t>
            </a:r>
            <a:br>
              <a:rPr lang="en-US" sz="8000" dirty="0" smtClean="0">
                <a:solidFill>
                  <a:srgbClr val="FFFF00"/>
                </a:solidFill>
                <a:latin typeface="Calibri"/>
                <a:cs typeface="+mn-cs"/>
              </a:rPr>
            </a:br>
            <a:r>
              <a:rPr lang="ko-KR" altLang="en-US" sz="2800" dirty="0">
                <a:solidFill>
                  <a:srgbClr val="FFFF00"/>
                </a:solidFill>
                <a:latin typeface="Calibri"/>
              </a:rPr>
              <a:t>지구는 그의 영광으로 </a:t>
            </a:r>
            <a:r>
              <a:rPr lang="ko-KR" altLang="en-US" sz="2800" dirty="0" smtClean="0">
                <a:solidFill>
                  <a:srgbClr val="FFFF00"/>
                </a:solidFill>
                <a:latin typeface="Calibri"/>
              </a:rPr>
              <a:t>가득차있습니다</a:t>
            </a:r>
            <a:endParaRPr lang="en-US" sz="8000" dirty="0">
              <a:solidFill>
                <a:srgbClr val="FFFF00"/>
              </a:solidFill>
              <a:latin typeface="Calibri"/>
            </a:endParaRPr>
          </a:p>
        </p:txBody>
      </p:sp>
    </p:spTree>
    <p:extLst>
      <p:ext uri="{BB962C8B-B14F-4D97-AF65-F5344CB8AC3E}">
        <p14:creationId xmlns:p14="http://schemas.microsoft.com/office/powerpoint/2010/main" val="2899482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4914" y="228600"/>
            <a:ext cx="7625806" cy="5693866"/>
          </a:xfrm>
          <a:prstGeom prst="rect">
            <a:avLst/>
          </a:prstGeom>
          <a:noFill/>
        </p:spPr>
        <p:txBody>
          <a:bodyPr wrap="none" rtlCol="0">
            <a:spAutoFit/>
          </a:bodyPr>
          <a:lstStyle/>
          <a:p>
            <a:pPr algn="ctr" fontAlgn="auto">
              <a:spcBef>
                <a:spcPts val="0"/>
              </a:spcBef>
              <a:spcAft>
                <a:spcPts val="2400"/>
              </a:spcAft>
            </a:pPr>
            <a:r>
              <a:rPr lang="en-US" sz="7200" dirty="0" smtClean="0">
                <a:solidFill>
                  <a:prstClr val="white"/>
                </a:solidFill>
                <a:latin typeface="Calibri"/>
                <a:cs typeface="+mn-cs"/>
              </a:rPr>
              <a:t>We stand and </a:t>
            </a:r>
            <a:r>
              <a:rPr lang="en-US" sz="7200" dirty="0" smtClean="0">
                <a:solidFill>
                  <a:prstClr val="white"/>
                </a:solidFill>
                <a:latin typeface="Calibri"/>
                <a:cs typeface="+mn-cs"/>
              </a:rPr>
              <a:t/>
            </a:r>
            <a:br>
              <a:rPr lang="en-US" sz="7200" dirty="0" smtClean="0">
                <a:solidFill>
                  <a:prstClr val="white"/>
                </a:solidFill>
                <a:latin typeface="Calibri"/>
                <a:cs typeface="+mn-cs"/>
              </a:rPr>
            </a:br>
            <a:r>
              <a:rPr lang="en-US" sz="7200" dirty="0" smtClean="0">
                <a:solidFill>
                  <a:prstClr val="white"/>
                </a:solidFill>
                <a:latin typeface="Calibri"/>
                <a:cs typeface="+mn-cs"/>
              </a:rPr>
              <a:t>lift </a:t>
            </a:r>
            <a:r>
              <a:rPr lang="en-US" sz="7200" dirty="0" smtClean="0">
                <a:solidFill>
                  <a:prstClr val="white"/>
                </a:solidFill>
                <a:latin typeface="Calibri"/>
                <a:cs typeface="+mn-cs"/>
              </a:rPr>
              <a:t>up our </a:t>
            </a:r>
            <a:r>
              <a:rPr lang="en-US" sz="7200" dirty="0" smtClean="0">
                <a:solidFill>
                  <a:prstClr val="white"/>
                </a:solidFill>
                <a:latin typeface="Calibri"/>
                <a:cs typeface="+mn-cs"/>
              </a:rPr>
              <a:t>hands</a:t>
            </a:r>
            <a:br>
              <a:rPr lang="en-US" sz="7200" dirty="0" smtClean="0">
                <a:solidFill>
                  <a:prstClr val="white"/>
                </a:solidFill>
                <a:latin typeface="Calibri"/>
                <a:cs typeface="+mn-cs"/>
              </a:rPr>
            </a:br>
            <a:r>
              <a:rPr lang="ko-KR" altLang="en-US" sz="2800" dirty="0">
                <a:solidFill>
                  <a:prstClr val="white"/>
                </a:solidFill>
                <a:latin typeface="Calibri"/>
              </a:rPr>
              <a:t>우리들은 일어나서 손을 들어올립니다</a:t>
            </a:r>
            <a:endParaRPr lang="en-US" sz="8000" dirty="0" smtClean="0">
              <a:solidFill>
                <a:prstClr val="white"/>
              </a:solidFill>
              <a:latin typeface="Calibri"/>
              <a:cs typeface="+mn-cs"/>
            </a:endParaRPr>
          </a:p>
          <a:p>
            <a:pPr algn="ctr" fontAlgn="auto">
              <a:spcBef>
                <a:spcPts val="0"/>
              </a:spcBef>
              <a:spcAft>
                <a:spcPts val="2400"/>
              </a:spcAft>
            </a:pPr>
            <a:r>
              <a:rPr lang="en-US" sz="7200" dirty="0" smtClean="0">
                <a:solidFill>
                  <a:prstClr val="white"/>
                </a:solidFill>
                <a:latin typeface="Calibri"/>
                <a:cs typeface="+mn-cs"/>
              </a:rPr>
              <a:t>For </a:t>
            </a:r>
            <a:r>
              <a:rPr lang="en-US" sz="7200" dirty="0" smtClean="0">
                <a:solidFill>
                  <a:prstClr val="white"/>
                </a:solidFill>
                <a:latin typeface="Calibri"/>
                <a:cs typeface="+mn-cs"/>
              </a:rPr>
              <a:t>the joy of </a:t>
            </a:r>
            <a:r>
              <a:rPr lang="en-US" sz="7200" dirty="0" smtClean="0">
                <a:solidFill>
                  <a:prstClr val="white"/>
                </a:solidFill>
                <a:latin typeface="Calibri"/>
                <a:cs typeface="+mn-cs"/>
              </a:rPr>
              <a:t>the</a:t>
            </a:r>
            <a:br>
              <a:rPr lang="en-US" sz="7200" dirty="0" smtClean="0">
                <a:solidFill>
                  <a:prstClr val="white"/>
                </a:solidFill>
                <a:latin typeface="Calibri"/>
                <a:cs typeface="+mn-cs"/>
              </a:rPr>
            </a:br>
            <a:r>
              <a:rPr lang="en-US" sz="7200" dirty="0" smtClean="0">
                <a:solidFill>
                  <a:prstClr val="white"/>
                </a:solidFill>
                <a:latin typeface="Calibri"/>
                <a:cs typeface="+mn-cs"/>
              </a:rPr>
              <a:t>Lord </a:t>
            </a:r>
            <a:r>
              <a:rPr lang="en-US" sz="7200" dirty="0" smtClean="0">
                <a:solidFill>
                  <a:prstClr val="white"/>
                </a:solidFill>
                <a:latin typeface="Calibri"/>
                <a:cs typeface="+mn-cs"/>
              </a:rPr>
              <a:t>is our </a:t>
            </a:r>
            <a:r>
              <a:rPr lang="en-US" sz="7200" dirty="0" smtClean="0">
                <a:solidFill>
                  <a:prstClr val="white"/>
                </a:solidFill>
                <a:latin typeface="Calibri"/>
                <a:cs typeface="+mn-cs"/>
              </a:rPr>
              <a:t>strength</a:t>
            </a:r>
            <a:br>
              <a:rPr lang="en-US" sz="7200" dirty="0" smtClean="0">
                <a:solidFill>
                  <a:prstClr val="white"/>
                </a:solidFill>
                <a:latin typeface="Calibri"/>
                <a:cs typeface="+mn-cs"/>
              </a:rPr>
            </a:br>
            <a:r>
              <a:rPr lang="ko-KR" altLang="en-US" sz="2800" dirty="0" smtClean="0">
                <a:solidFill>
                  <a:prstClr val="white"/>
                </a:solidFill>
                <a:latin typeface="Calibri"/>
                <a:cs typeface="+mn-cs"/>
              </a:rPr>
              <a:t>우리들의 </a:t>
            </a:r>
            <a:r>
              <a:rPr lang="ko-KR" altLang="en-US" sz="2800" dirty="0">
                <a:solidFill>
                  <a:prstClr val="white"/>
                </a:solidFill>
                <a:latin typeface="Calibri"/>
                <a:cs typeface="+mn-cs"/>
              </a:rPr>
              <a:t>힘은 주님의 기쁨 위해 </a:t>
            </a:r>
            <a:r>
              <a:rPr lang="ko-KR" altLang="en-US" sz="2800" dirty="0" smtClean="0">
                <a:solidFill>
                  <a:prstClr val="white"/>
                </a:solidFill>
                <a:latin typeface="Calibri"/>
                <a:cs typeface="+mn-cs"/>
              </a:rPr>
              <a:t>있습니다</a:t>
            </a:r>
            <a:endParaRPr lang="en-US" sz="2800" dirty="0">
              <a:solidFill>
                <a:prstClr val="white"/>
              </a:solidFill>
              <a:latin typeface="Calibri"/>
              <a:cs typeface="+mn-cs"/>
            </a:endParaRPr>
          </a:p>
        </p:txBody>
      </p:sp>
    </p:spTree>
    <p:extLst>
      <p:ext uri="{BB962C8B-B14F-4D97-AF65-F5344CB8AC3E}">
        <p14:creationId xmlns:p14="http://schemas.microsoft.com/office/powerpoint/2010/main" val="3163281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2209" y="228600"/>
            <a:ext cx="7731219" cy="6663363"/>
          </a:xfrm>
          <a:prstGeom prst="rect">
            <a:avLst/>
          </a:prstGeom>
          <a:noFill/>
        </p:spPr>
        <p:txBody>
          <a:bodyPr wrap="none" rtlCol="0">
            <a:spAutoFit/>
          </a:bodyPr>
          <a:lstStyle/>
          <a:p>
            <a:pPr algn="ctr" fontAlgn="auto">
              <a:spcBef>
                <a:spcPts val="0"/>
              </a:spcBef>
              <a:spcAft>
                <a:spcPts val="0"/>
              </a:spcAft>
            </a:pPr>
            <a:r>
              <a:rPr lang="en-US" altLang="ko-KR" sz="7200" dirty="0" smtClean="0">
                <a:solidFill>
                  <a:prstClr val="white"/>
                </a:solidFill>
                <a:latin typeface="Calibri"/>
                <a:cs typeface="+mn-cs"/>
              </a:rPr>
              <a:t>We bow down and</a:t>
            </a:r>
          </a:p>
          <a:p>
            <a:pPr algn="ctr" fontAlgn="auto">
              <a:spcBef>
                <a:spcPts val="0"/>
              </a:spcBef>
              <a:spcAft>
                <a:spcPts val="0"/>
              </a:spcAft>
            </a:pPr>
            <a:r>
              <a:rPr lang="en-US" sz="7200" dirty="0">
                <a:solidFill>
                  <a:prstClr val="white"/>
                </a:solidFill>
                <a:latin typeface="Calibri"/>
                <a:cs typeface="+mn-cs"/>
              </a:rPr>
              <a:t>W</a:t>
            </a:r>
            <a:r>
              <a:rPr lang="en-US" sz="7200" dirty="0" smtClean="0">
                <a:solidFill>
                  <a:prstClr val="white"/>
                </a:solidFill>
                <a:latin typeface="Calibri"/>
                <a:cs typeface="+mn-cs"/>
              </a:rPr>
              <a:t>orship Him now</a:t>
            </a:r>
          </a:p>
          <a:p>
            <a:pPr algn="ctr" fontAlgn="auto">
              <a:spcBef>
                <a:spcPts val="0"/>
              </a:spcBef>
              <a:spcAft>
                <a:spcPts val="0"/>
              </a:spcAft>
            </a:pPr>
            <a:r>
              <a:rPr lang="ko-KR" altLang="en-US" sz="2800" dirty="0">
                <a:solidFill>
                  <a:schemeClr val="bg1"/>
                </a:solidFill>
              </a:rPr>
              <a:t>우리들은 주님께 절하고 지금 </a:t>
            </a:r>
            <a:r>
              <a:rPr lang="ko-KR" altLang="en-US" sz="2800" dirty="0" smtClean="0">
                <a:solidFill>
                  <a:schemeClr val="bg1"/>
                </a:solidFill>
              </a:rPr>
              <a:t>예배드립니다</a:t>
            </a:r>
            <a:endParaRPr lang="en-US" altLang="ko-KR" sz="2800" dirty="0">
              <a:solidFill>
                <a:schemeClr val="bg1"/>
              </a:solidFill>
            </a:endParaRPr>
          </a:p>
          <a:p>
            <a:pPr algn="ctr" fontAlgn="auto">
              <a:spcBef>
                <a:spcPts val="0"/>
              </a:spcBef>
              <a:spcAft>
                <a:spcPts val="0"/>
              </a:spcAft>
            </a:pPr>
            <a:endParaRPr lang="en-US" sz="1100" dirty="0" smtClean="0">
              <a:solidFill>
                <a:prstClr val="white"/>
              </a:solidFill>
              <a:latin typeface="Calibri"/>
              <a:cs typeface="+mn-cs"/>
            </a:endParaRPr>
          </a:p>
          <a:p>
            <a:pPr algn="ctr" fontAlgn="auto">
              <a:spcBef>
                <a:spcPts val="0"/>
              </a:spcBef>
              <a:spcAft>
                <a:spcPts val="0"/>
              </a:spcAft>
            </a:pPr>
            <a:r>
              <a:rPr lang="en-US" sz="7200" dirty="0" smtClean="0">
                <a:solidFill>
                  <a:prstClr val="white"/>
                </a:solidFill>
                <a:latin typeface="Calibri"/>
                <a:cs typeface="+mn-cs"/>
              </a:rPr>
              <a:t>How great</a:t>
            </a:r>
            <a:br>
              <a:rPr lang="en-US" sz="7200" dirty="0" smtClean="0">
                <a:solidFill>
                  <a:prstClr val="white"/>
                </a:solidFill>
                <a:latin typeface="Calibri"/>
                <a:cs typeface="+mn-cs"/>
              </a:rPr>
            </a:br>
            <a:r>
              <a:rPr lang="en-US" sz="7200" dirty="0" smtClean="0">
                <a:solidFill>
                  <a:prstClr val="white"/>
                </a:solidFill>
                <a:latin typeface="Calibri"/>
                <a:cs typeface="+mn-cs"/>
              </a:rPr>
              <a:t>How </a:t>
            </a:r>
            <a:r>
              <a:rPr lang="en-US" sz="7200" dirty="0" smtClean="0">
                <a:solidFill>
                  <a:prstClr val="white"/>
                </a:solidFill>
                <a:latin typeface="Calibri"/>
                <a:cs typeface="+mn-cs"/>
              </a:rPr>
              <a:t>awesome is </a:t>
            </a:r>
            <a:r>
              <a:rPr lang="en-US" sz="7200" dirty="0" smtClean="0">
                <a:solidFill>
                  <a:prstClr val="white"/>
                </a:solidFill>
                <a:latin typeface="Calibri"/>
                <a:cs typeface="+mn-cs"/>
              </a:rPr>
              <a:t>He</a:t>
            </a:r>
          </a:p>
          <a:p>
            <a:pPr algn="ctr" fontAlgn="auto">
              <a:spcBef>
                <a:spcPts val="0"/>
              </a:spcBef>
              <a:spcAft>
                <a:spcPts val="0"/>
              </a:spcAft>
            </a:pPr>
            <a:r>
              <a:rPr lang="ko-KR" altLang="en-US" sz="2800" dirty="0">
                <a:solidFill>
                  <a:schemeClr val="bg1"/>
                </a:solidFill>
              </a:rPr>
              <a:t>얼마나 주는 훌륭하고 놀라우신지</a:t>
            </a:r>
            <a:endParaRPr lang="en-US" sz="2800" dirty="0">
              <a:solidFill>
                <a:schemeClr val="bg1"/>
              </a:solidFill>
              <a:latin typeface="Calibri"/>
            </a:endParaRPr>
          </a:p>
          <a:p>
            <a:pPr algn="ctr" fontAlgn="auto">
              <a:spcBef>
                <a:spcPts val="0"/>
              </a:spcBef>
              <a:spcAft>
                <a:spcPts val="0"/>
              </a:spcAft>
            </a:pPr>
            <a:endParaRPr lang="en-US" sz="7200" dirty="0">
              <a:solidFill>
                <a:srgbClr val="FFFF00"/>
              </a:solidFill>
              <a:latin typeface="Calibri"/>
              <a:cs typeface="+mn-cs"/>
            </a:endParaRPr>
          </a:p>
        </p:txBody>
      </p:sp>
    </p:spTree>
    <p:extLst>
      <p:ext uri="{BB962C8B-B14F-4D97-AF65-F5344CB8AC3E}">
        <p14:creationId xmlns:p14="http://schemas.microsoft.com/office/powerpoint/2010/main" val="803917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8648" y="246757"/>
            <a:ext cx="7212807" cy="5509200"/>
          </a:xfrm>
          <a:prstGeom prst="rect">
            <a:avLst/>
          </a:prstGeom>
          <a:noFill/>
        </p:spPr>
        <p:txBody>
          <a:bodyPr wrap="none" rtlCol="0">
            <a:spAutoFit/>
          </a:bodyPr>
          <a:lstStyle/>
          <a:p>
            <a:pPr algn="ctr" fontAlgn="auto">
              <a:spcBef>
                <a:spcPts val="0"/>
              </a:spcBef>
              <a:spcAft>
                <a:spcPts val="0"/>
              </a:spcAft>
            </a:pPr>
            <a:r>
              <a:rPr lang="en-US" altLang="ko-KR" sz="9600" dirty="0" smtClean="0">
                <a:solidFill>
                  <a:prstClr val="white"/>
                </a:solidFill>
                <a:latin typeface="Calibri"/>
                <a:cs typeface="+mn-cs"/>
              </a:rPr>
              <a:t>And </a:t>
            </a:r>
            <a:r>
              <a:rPr lang="en-US" sz="9600" dirty="0" smtClean="0">
                <a:solidFill>
                  <a:prstClr val="white"/>
                </a:solidFill>
                <a:latin typeface="Calibri"/>
                <a:cs typeface="+mn-cs"/>
              </a:rPr>
              <a:t>together</a:t>
            </a:r>
          </a:p>
          <a:p>
            <a:pPr algn="ctr" fontAlgn="auto">
              <a:spcBef>
                <a:spcPts val="0"/>
              </a:spcBef>
              <a:spcAft>
                <a:spcPts val="0"/>
              </a:spcAft>
            </a:pPr>
            <a:r>
              <a:rPr lang="en-US" sz="9600" dirty="0" smtClean="0">
                <a:solidFill>
                  <a:prstClr val="white"/>
                </a:solidFill>
                <a:latin typeface="Calibri"/>
                <a:cs typeface="+mn-cs"/>
              </a:rPr>
              <a:t>We sing</a:t>
            </a:r>
          </a:p>
          <a:p>
            <a:pPr algn="ctr" fontAlgn="auto">
              <a:spcBef>
                <a:spcPts val="0"/>
              </a:spcBef>
              <a:spcAft>
                <a:spcPts val="0"/>
              </a:spcAft>
            </a:pPr>
            <a:r>
              <a:rPr lang="ko-KR" altLang="en-US" sz="2800" dirty="0">
                <a:solidFill>
                  <a:schemeClr val="bg1"/>
                </a:solidFill>
                <a:latin typeface="Calibri"/>
                <a:cs typeface="+mn-cs"/>
              </a:rPr>
              <a:t>그리고 함께 </a:t>
            </a:r>
            <a:r>
              <a:rPr lang="ko-KR" altLang="en-US" sz="2800" dirty="0" smtClean="0">
                <a:solidFill>
                  <a:schemeClr val="bg1"/>
                </a:solidFill>
                <a:latin typeface="Calibri"/>
                <a:cs typeface="+mn-cs"/>
              </a:rPr>
              <a:t>찬양합니다</a:t>
            </a:r>
            <a:endParaRPr lang="en-US" sz="2800" dirty="0">
              <a:solidFill>
                <a:schemeClr val="bg1"/>
              </a:solidFill>
              <a:latin typeface="Calibri"/>
              <a:cs typeface="+mn-cs"/>
            </a:endParaRPr>
          </a:p>
          <a:p>
            <a:pPr algn="ctr" fontAlgn="auto">
              <a:spcBef>
                <a:spcPts val="0"/>
              </a:spcBef>
              <a:spcAft>
                <a:spcPts val="0"/>
              </a:spcAft>
            </a:pPr>
            <a:r>
              <a:rPr lang="en-US" sz="9600" b="1" i="1" u="sng" dirty="0" smtClean="0">
                <a:solidFill>
                  <a:prstClr val="white"/>
                </a:solidFill>
                <a:latin typeface="Calibri"/>
                <a:cs typeface="+mn-cs"/>
              </a:rPr>
              <a:t>Everyone</a:t>
            </a:r>
            <a:r>
              <a:rPr lang="en-US" sz="9600" dirty="0" smtClean="0">
                <a:solidFill>
                  <a:prstClr val="white"/>
                </a:solidFill>
                <a:latin typeface="Calibri"/>
                <a:cs typeface="+mn-cs"/>
              </a:rPr>
              <a:t> </a:t>
            </a:r>
            <a:r>
              <a:rPr lang="en-US" sz="9600" dirty="0" smtClean="0">
                <a:solidFill>
                  <a:prstClr val="white"/>
                </a:solidFill>
                <a:latin typeface="Calibri"/>
                <a:cs typeface="+mn-cs"/>
              </a:rPr>
              <a:t>Sing</a:t>
            </a:r>
          </a:p>
          <a:p>
            <a:pPr algn="ctr" fontAlgn="auto">
              <a:spcBef>
                <a:spcPts val="0"/>
              </a:spcBef>
              <a:spcAft>
                <a:spcPts val="0"/>
              </a:spcAft>
            </a:pPr>
            <a:r>
              <a:rPr lang="ko-KR" altLang="en-US" sz="2800" dirty="0">
                <a:solidFill>
                  <a:schemeClr val="bg1"/>
                </a:solidFill>
                <a:latin typeface="Calibri"/>
              </a:rPr>
              <a:t>모두 찬양합시다</a:t>
            </a:r>
            <a:endParaRPr lang="en-US" sz="2800" dirty="0">
              <a:solidFill>
                <a:prstClr val="white"/>
              </a:solidFill>
              <a:latin typeface="Calibri"/>
              <a:cs typeface="+mn-cs"/>
            </a:endParaRPr>
          </a:p>
        </p:txBody>
      </p:sp>
    </p:spTree>
    <p:extLst>
      <p:ext uri="{BB962C8B-B14F-4D97-AF65-F5344CB8AC3E}">
        <p14:creationId xmlns:p14="http://schemas.microsoft.com/office/powerpoint/2010/main" val="3530020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2319</TotalTime>
  <Words>1211</Words>
  <Application>Microsoft Office PowerPoint</Application>
  <PresentationFormat>On-screen Show (4:3)</PresentationFormat>
  <Paragraphs>190</Paragraphs>
  <Slides>31</Slides>
  <Notes>2</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Geese flying in formation</vt:lpstr>
      <vt:lpstr>Execution of To One Another Ministries’ Leadership 서로에게 리더들의 진행 방법 (출애굽기 18:13-26)</vt:lpstr>
      <vt:lpstr>Exodus (출애굽기) 18:13-26</vt:lpstr>
      <vt:lpstr>Exodus (출애굽기) 18:13-26</vt:lpstr>
      <vt:lpstr>Implications Exodus (출애굽기) 18:13-26</vt:lpstr>
      <vt:lpstr>Responsibilities  and Core team</vt:lpstr>
      <vt:lpstr>PowerPoint Presentation</vt:lpstr>
      <vt:lpstr>PowerPoint Presentation</vt:lpstr>
      <vt:lpstr>Implications Exodus (출애굽기) 18:13-26</vt:lpstr>
      <vt:lpstr>Joint Prayer</vt:lpstr>
      <vt:lpstr>Theme for our First Retreat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Sangmaster</dc:creator>
  <cp:lastModifiedBy>Sang W. Sur</cp:lastModifiedBy>
  <cp:revision>152</cp:revision>
  <dcterms:created xsi:type="dcterms:W3CDTF">2011-07-30T11:48:25Z</dcterms:created>
  <dcterms:modified xsi:type="dcterms:W3CDTF">2013-05-11T20:20:56Z</dcterms:modified>
</cp:coreProperties>
</file>